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9" r:id="rId3"/>
  </p:sldMasterIdLst>
  <p:notesMasterIdLst>
    <p:notesMasterId r:id="rId24"/>
  </p:notesMasterIdLst>
  <p:handoutMasterIdLst>
    <p:handoutMasterId r:id="rId25"/>
  </p:handoutMasterIdLst>
  <p:sldIdLst>
    <p:sldId id="286" r:id="rId4"/>
    <p:sldId id="406" r:id="rId5"/>
    <p:sldId id="397" r:id="rId6"/>
    <p:sldId id="290" r:id="rId7"/>
    <p:sldId id="394" r:id="rId8"/>
    <p:sldId id="377" r:id="rId9"/>
    <p:sldId id="351" r:id="rId10"/>
    <p:sldId id="389" r:id="rId11"/>
    <p:sldId id="379" r:id="rId12"/>
    <p:sldId id="401" r:id="rId13"/>
    <p:sldId id="402" r:id="rId14"/>
    <p:sldId id="403" r:id="rId15"/>
    <p:sldId id="388" r:id="rId16"/>
    <p:sldId id="396" r:id="rId17"/>
    <p:sldId id="407" r:id="rId18"/>
    <p:sldId id="404" r:id="rId19"/>
    <p:sldId id="387" r:id="rId20"/>
    <p:sldId id="400" r:id="rId21"/>
    <p:sldId id="399" r:id="rId22"/>
    <p:sldId id="390" r:id="rId23"/>
  </p:sldIdLst>
  <p:sldSz cx="12192000" cy="6858000"/>
  <p:notesSz cx="6888163" cy="100218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สไตล์ธีม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8" autoAdjust="0"/>
    <p:restoredTop sz="92832" autoAdjust="0"/>
  </p:normalViewPr>
  <p:slideViewPr>
    <p:cSldViewPr>
      <p:cViewPr varScale="1">
        <p:scale>
          <a:sx n="69" d="100"/>
          <a:sy n="69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81A52-235D-4888-AD45-56669F140C61}" type="doc">
      <dgm:prSet loTypeId="urn:microsoft.com/office/officeart/2005/8/layout/hList7#1" loCatId="list" qsTypeId="urn:microsoft.com/office/officeart/2005/8/quickstyle/simple1" qsCatId="simple" csTypeId="urn:microsoft.com/office/officeart/2005/8/colors/colorful1#1" csCatId="colorful" phldr="1"/>
      <dgm:spPr/>
    </dgm:pt>
    <dgm:pt modelId="{18CCFF42-9E71-4085-A980-B3BBC1A8EC81}">
      <dgm:prSet phldrT="[ข้อความ]" custT="1"/>
      <dgm:spPr/>
      <dgm:t>
        <a:bodyPr/>
        <a:lstStyle/>
        <a:p>
          <a:r>
            <a:rPr lang="en-US" sz="2800" dirty="0" smtClean="0"/>
            <a:t>Air Domain</a:t>
          </a:r>
          <a:endParaRPr lang="th-TH" sz="2800" dirty="0"/>
        </a:p>
      </dgm:t>
    </dgm:pt>
    <dgm:pt modelId="{03CBE877-42B7-47B6-838B-74B3E7FA6146}" type="parTrans" cxnId="{623D77BF-71E2-4CB3-92C4-4F3CD2AC2F30}">
      <dgm:prSet/>
      <dgm:spPr/>
      <dgm:t>
        <a:bodyPr/>
        <a:lstStyle/>
        <a:p>
          <a:endParaRPr lang="th-TH" sz="1600"/>
        </a:p>
      </dgm:t>
    </dgm:pt>
    <dgm:pt modelId="{965513FA-584A-48C8-BE0A-195BA503A8BC}" type="sibTrans" cxnId="{623D77BF-71E2-4CB3-92C4-4F3CD2AC2F30}">
      <dgm:prSet/>
      <dgm:spPr/>
      <dgm:t>
        <a:bodyPr/>
        <a:lstStyle/>
        <a:p>
          <a:endParaRPr lang="th-TH" sz="1600"/>
        </a:p>
      </dgm:t>
    </dgm:pt>
    <dgm:pt modelId="{1A762F49-851D-40E8-B048-6671C89AE03E}">
      <dgm:prSet phldrT="[ข้อความ]" custT="1"/>
      <dgm:spPr/>
      <dgm:t>
        <a:bodyPr/>
        <a:lstStyle/>
        <a:p>
          <a:r>
            <a:rPr lang="en-US" sz="2800" dirty="0" smtClean="0"/>
            <a:t>Space Domain</a:t>
          </a:r>
          <a:endParaRPr lang="th-TH" sz="2800" dirty="0"/>
        </a:p>
      </dgm:t>
    </dgm:pt>
    <dgm:pt modelId="{800A22EC-9687-46F1-80B2-E08FEBA960F6}" type="parTrans" cxnId="{CDEFD0F1-F068-4120-85F1-E2766534ED32}">
      <dgm:prSet/>
      <dgm:spPr/>
      <dgm:t>
        <a:bodyPr/>
        <a:lstStyle/>
        <a:p>
          <a:endParaRPr lang="th-TH" sz="1600"/>
        </a:p>
      </dgm:t>
    </dgm:pt>
    <dgm:pt modelId="{37E8E748-C2D2-482E-A9EA-096147515831}" type="sibTrans" cxnId="{CDEFD0F1-F068-4120-85F1-E2766534ED32}">
      <dgm:prSet/>
      <dgm:spPr/>
      <dgm:t>
        <a:bodyPr/>
        <a:lstStyle/>
        <a:p>
          <a:endParaRPr lang="th-TH" sz="1600"/>
        </a:p>
      </dgm:t>
    </dgm:pt>
    <dgm:pt modelId="{602F0CD4-7A4D-4A3C-8409-5CF72C05D00C}">
      <dgm:prSet phldrT="[ข้อความ]" custT="1"/>
      <dgm:spPr/>
      <dgm:t>
        <a:bodyPr/>
        <a:lstStyle/>
        <a:p>
          <a:r>
            <a:rPr lang="en-US" sz="2800" dirty="0" smtClean="0"/>
            <a:t>Cyber Domain</a:t>
          </a:r>
          <a:endParaRPr lang="th-TH" sz="2800" dirty="0"/>
        </a:p>
      </dgm:t>
    </dgm:pt>
    <dgm:pt modelId="{D4776612-60D4-40E2-9041-08223234001D}" type="parTrans" cxnId="{C38556BE-A5FA-424F-87BB-CE22CD6EA361}">
      <dgm:prSet/>
      <dgm:spPr/>
      <dgm:t>
        <a:bodyPr/>
        <a:lstStyle/>
        <a:p>
          <a:endParaRPr lang="th-TH" sz="1600"/>
        </a:p>
      </dgm:t>
    </dgm:pt>
    <dgm:pt modelId="{09041AD0-AA27-4D6C-AF86-AA4DB409CBB1}" type="sibTrans" cxnId="{C38556BE-A5FA-424F-87BB-CE22CD6EA361}">
      <dgm:prSet/>
      <dgm:spPr/>
      <dgm:t>
        <a:bodyPr/>
        <a:lstStyle/>
        <a:p>
          <a:endParaRPr lang="th-TH" sz="1600"/>
        </a:p>
      </dgm:t>
    </dgm:pt>
    <dgm:pt modelId="{73D75631-C260-4FDE-8849-9231FC47B210}" type="pres">
      <dgm:prSet presAssocID="{EDC81A52-235D-4888-AD45-56669F140C61}" presName="Name0" presStyleCnt="0">
        <dgm:presLayoutVars>
          <dgm:dir/>
          <dgm:resizeHandles val="exact"/>
        </dgm:presLayoutVars>
      </dgm:prSet>
      <dgm:spPr/>
    </dgm:pt>
    <dgm:pt modelId="{1123390E-415B-460C-9EAF-7A9ADB6B65AD}" type="pres">
      <dgm:prSet presAssocID="{EDC81A52-235D-4888-AD45-56669F140C61}" presName="fgShape" presStyleLbl="fgShp" presStyleIdx="0" presStyleCnt="1"/>
      <dgm:spPr/>
    </dgm:pt>
    <dgm:pt modelId="{9E8374BF-1579-4D0E-88EB-527CF1C2C205}" type="pres">
      <dgm:prSet presAssocID="{EDC81A52-235D-4888-AD45-56669F140C61}" presName="linComp" presStyleCnt="0"/>
      <dgm:spPr/>
    </dgm:pt>
    <dgm:pt modelId="{E00B3A4E-287C-4B3C-AA15-656A96445EAD}" type="pres">
      <dgm:prSet presAssocID="{18CCFF42-9E71-4085-A980-B3BBC1A8EC81}" presName="compNode" presStyleCnt="0"/>
      <dgm:spPr/>
    </dgm:pt>
    <dgm:pt modelId="{213CA20F-B8C3-4C8E-89CB-588401E7736E}" type="pres">
      <dgm:prSet presAssocID="{18CCFF42-9E71-4085-A980-B3BBC1A8EC81}" presName="bkgdShape" presStyleLbl="node1" presStyleIdx="0" presStyleCnt="3" custLinFactNeighborX="-7750" custLinFactNeighborY="31302"/>
      <dgm:spPr/>
      <dgm:t>
        <a:bodyPr/>
        <a:lstStyle/>
        <a:p>
          <a:endParaRPr lang="th-TH"/>
        </a:p>
      </dgm:t>
    </dgm:pt>
    <dgm:pt modelId="{B83DDEC9-BC1A-45C4-A12B-5AFBC6A0603B}" type="pres">
      <dgm:prSet presAssocID="{18CCFF42-9E71-4085-A980-B3BBC1A8EC8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20CD964-17F5-48EE-9EE4-D8ECB5F64F16}" type="pres">
      <dgm:prSet presAssocID="{18CCFF42-9E71-4085-A980-B3BBC1A8EC81}" presName="invisiNode" presStyleLbl="node1" presStyleIdx="0" presStyleCnt="3"/>
      <dgm:spPr/>
    </dgm:pt>
    <dgm:pt modelId="{79DEFB6B-DEED-475B-B5F1-8F36B0311D96}" type="pres">
      <dgm:prSet presAssocID="{18CCFF42-9E71-4085-A980-B3BBC1A8EC81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4F0ACEA-3256-4E57-9CE1-073479956F14}" type="pres">
      <dgm:prSet presAssocID="{965513FA-584A-48C8-BE0A-195BA503A8BC}" presName="sibTrans" presStyleLbl="sibTrans2D1" presStyleIdx="0" presStyleCnt="0"/>
      <dgm:spPr/>
      <dgm:t>
        <a:bodyPr/>
        <a:lstStyle/>
        <a:p>
          <a:endParaRPr lang="th-TH"/>
        </a:p>
      </dgm:t>
    </dgm:pt>
    <dgm:pt modelId="{5CEC0BDD-EE02-4182-A616-E447D2C637A2}" type="pres">
      <dgm:prSet presAssocID="{1A762F49-851D-40E8-B048-6671C89AE03E}" presName="compNode" presStyleCnt="0"/>
      <dgm:spPr/>
    </dgm:pt>
    <dgm:pt modelId="{FB53C562-BF36-4BB3-A593-774E945350A5}" type="pres">
      <dgm:prSet presAssocID="{1A762F49-851D-40E8-B048-6671C89AE03E}" presName="bkgdShape" presStyleLbl="node1" presStyleIdx="1" presStyleCnt="3"/>
      <dgm:spPr/>
      <dgm:t>
        <a:bodyPr/>
        <a:lstStyle/>
        <a:p>
          <a:endParaRPr lang="th-TH"/>
        </a:p>
      </dgm:t>
    </dgm:pt>
    <dgm:pt modelId="{23C6435B-06DB-4DE8-B1F6-E16DD875CB25}" type="pres">
      <dgm:prSet presAssocID="{1A762F49-851D-40E8-B048-6671C89AE03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F7BAB2-E81F-430A-AD72-8D6D07F28796}" type="pres">
      <dgm:prSet presAssocID="{1A762F49-851D-40E8-B048-6671C89AE03E}" presName="invisiNode" presStyleLbl="node1" presStyleIdx="1" presStyleCnt="3"/>
      <dgm:spPr/>
    </dgm:pt>
    <dgm:pt modelId="{17A6D563-7E02-4283-91E8-258F8A3A310D}" type="pres">
      <dgm:prSet presAssocID="{1A762F49-851D-40E8-B048-6671C89AE03E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0524CF8-0D4D-4027-9003-0D3E9498193C}" type="pres">
      <dgm:prSet presAssocID="{37E8E748-C2D2-482E-A9EA-096147515831}" presName="sibTrans" presStyleLbl="sibTrans2D1" presStyleIdx="0" presStyleCnt="0"/>
      <dgm:spPr/>
      <dgm:t>
        <a:bodyPr/>
        <a:lstStyle/>
        <a:p>
          <a:endParaRPr lang="th-TH"/>
        </a:p>
      </dgm:t>
    </dgm:pt>
    <dgm:pt modelId="{004F930F-7D29-401C-9E7D-9404A109AF22}" type="pres">
      <dgm:prSet presAssocID="{602F0CD4-7A4D-4A3C-8409-5CF72C05D00C}" presName="compNode" presStyleCnt="0"/>
      <dgm:spPr/>
    </dgm:pt>
    <dgm:pt modelId="{4B53C42C-231B-436E-90CB-D2A9A3CCA110}" type="pres">
      <dgm:prSet presAssocID="{602F0CD4-7A4D-4A3C-8409-5CF72C05D00C}" presName="bkgdShape" presStyleLbl="node1" presStyleIdx="2" presStyleCnt="3"/>
      <dgm:spPr/>
      <dgm:t>
        <a:bodyPr/>
        <a:lstStyle/>
        <a:p>
          <a:endParaRPr lang="th-TH"/>
        </a:p>
      </dgm:t>
    </dgm:pt>
    <dgm:pt modelId="{B9AEF2B4-D589-414A-9B84-72A7CC847FF6}" type="pres">
      <dgm:prSet presAssocID="{602F0CD4-7A4D-4A3C-8409-5CF72C05D00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35E723-8E6D-4261-9B12-C57CE5C74524}" type="pres">
      <dgm:prSet presAssocID="{602F0CD4-7A4D-4A3C-8409-5CF72C05D00C}" presName="invisiNode" presStyleLbl="node1" presStyleIdx="2" presStyleCnt="3"/>
      <dgm:spPr/>
    </dgm:pt>
    <dgm:pt modelId="{A5AB7CE2-A116-4EC7-A6C8-6A15FD8EDADA}" type="pres">
      <dgm:prSet presAssocID="{602F0CD4-7A4D-4A3C-8409-5CF72C05D00C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9A78124-70BE-4DA2-BE2F-9B4C0512890E}" type="presOf" srcId="{EDC81A52-235D-4888-AD45-56669F140C61}" destId="{73D75631-C260-4FDE-8849-9231FC47B210}" srcOrd="0" destOrd="0" presId="urn:microsoft.com/office/officeart/2005/8/layout/hList7#1"/>
    <dgm:cxn modelId="{CDEFD0F1-F068-4120-85F1-E2766534ED32}" srcId="{EDC81A52-235D-4888-AD45-56669F140C61}" destId="{1A762F49-851D-40E8-B048-6671C89AE03E}" srcOrd="1" destOrd="0" parTransId="{800A22EC-9687-46F1-80B2-E08FEBA960F6}" sibTransId="{37E8E748-C2D2-482E-A9EA-096147515831}"/>
    <dgm:cxn modelId="{7D0A0444-9567-487A-A266-31753EA59D78}" type="presOf" srcId="{1A762F49-851D-40E8-B048-6671C89AE03E}" destId="{FB53C562-BF36-4BB3-A593-774E945350A5}" srcOrd="0" destOrd="0" presId="urn:microsoft.com/office/officeart/2005/8/layout/hList7#1"/>
    <dgm:cxn modelId="{F5F736B8-678E-45A5-B6CB-3E37889D595D}" type="presOf" srcId="{37E8E748-C2D2-482E-A9EA-096147515831}" destId="{30524CF8-0D4D-4027-9003-0D3E9498193C}" srcOrd="0" destOrd="0" presId="urn:microsoft.com/office/officeart/2005/8/layout/hList7#1"/>
    <dgm:cxn modelId="{ABB60B49-27D3-4BEE-B7FA-EF1A3282D044}" type="presOf" srcId="{602F0CD4-7A4D-4A3C-8409-5CF72C05D00C}" destId="{4B53C42C-231B-436E-90CB-D2A9A3CCA110}" srcOrd="0" destOrd="0" presId="urn:microsoft.com/office/officeart/2005/8/layout/hList7#1"/>
    <dgm:cxn modelId="{623D77BF-71E2-4CB3-92C4-4F3CD2AC2F30}" srcId="{EDC81A52-235D-4888-AD45-56669F140C61}" destId="{18CCFF42-9E71-4085-A980-B3BBC1A8EC81}" srcOrd="0" destOrd="0" parTransId="{03CBE877-42B7-47B6-838B-74B3E7FA6146}" sibTransId="{965513FA-584A-48C8-BE0A-195BA503A8BC}"/>
    <dgm:cxn modelId="{B77EB508-DF08-414E-9B70-96171D99D680}" type="presOf" srcId="{1A762F49-851D-40E8-B048-6671C89AE03E}" destId="{23C6435B-06DB-4DE8-B1F6-E16DD875CB25}" srcOrd="1" destOrd="0" presId="urn:microsoft.com/office/officeart/2005/8/layout/hList7#1"/>
    <dgm:cxn modelId="{C38556BE-A5FA-424F-87BB-CE22CD6EA361}" srcId="{EDC81A52-235D-4888-AD45-56669F140C61}" destId="{602F0CD4-7A4D-4A3C-8409-5CF72C05D00C}" srcOrd="2" destOrd="0" parTransId="{D4776612-60D4-40E2-9041-08223234001D}" sibTransId="{09041AD0-AA27-4D6C-AF86-AA4DB409CBB1}"/>
    <dgm:cxn modelId="{B5AD6B04-9A2D-4962-8452-ACC829B19DF2}" type="presOf" srcId="{18CCFF42-9E71-4085-A980-B3BBC1A8EC81}" destId="{B83DDEC9-BC1A-45C4-A12B-5AFBC6A0603B}" srcOrd="1" destOrd="0" presId="urn:microsoft.com/office/officeart/2005/8/layout/hList7#1"/>
    <dgm:cxn modelId="{F981F695-8A11-494B-92E8-A09BC4465D65}" type="presOf" srcId="{965513FA-584A-48C8-BE0A-195BA503A8BC}" destId="{24F0ACEA-3256-4E57-9CE1-073479956F14}" srcOrd="0" destOrd="0" presId="urn:microsoft.com/office/officeart/2005/8/layout/hList7#1"/>
    <dgm:cxn modelId="{47A10406-0B2A-4C0F-AA22-DF6666088F0A}" type="presOf" srcId="{602F0CD4-7A4D-4A3C-8409-5CF72C05D00C}" destId="{B9AEF2B4-D589-414A-9B84-72A7CC847FF6}" srcOrd="1" destOrd="0" presId="urn:microsoft.com/office/officeart/2005/8/layout/hList7#1"/>
    <dgm:cxn modelId="{E1652359-C783-4251-A4BA-F6E483A5F227}" type="presOf" srcId="{18CCFF42-9E71-4085-A980-B3BBC1A8EC81}" destId="{213CA20F-B8C3-4C8E-89CB-588401E7736E}" srcOrd="0" destOrd="0" presId="urn:microsoft.com/office/officeart/2005/8/layout/hList7#1"/>
    <dgm:cxn modelId="{55E2876B-BA24-4785-A6DB-C784943513C1}" type="presParOf" srcId="{73D75631-C260-4FDE-8849-9231FC47B210}" destId="{1123390E-415B-460C-9EAF-7A9ADB6B65AD}" srcOrd="0" destOrd="0" presId="urn:microsoft.com/office/officeart/2005/8/layout/hList7#1"/>
    <dgm:cxn modelId="{4828A1AA-7B45-46ED-9746-348B585B16B4}" type="presParOf" srcId="{73D75631-C260-4FDE-8849-9231FC47B210}" destId="{9E8374BF-1579-4D0E-88EB-527CF1C2C205}" srcOrd="1" destOrd="0" presId="urn:microsoft.com/office/officeart/2005/8/layout/hList7#1"/>
    <dgm:cxn modelId="{6B04E368-5EE2-476C-9E3A-FFE8DB3CE6F8}" type="presParOf" srcId="{9E8374BF-1579-4D0E-88EB-527CF1C2C205}" destId="{E00B3A4E-287C-4B3C-AA15-656A96445EAD}" srcOrd="0" destOrd="0" presId="urn:microsoft.com/office/officeart/2005/8/layout/hList7#1"/>
    <dgm:cxn modelId="{DB01BFF7-47C4-4DB5-9019-BCE038FB6D5B}" type="presParOf" srcId="{E00B3A4E-287C-4B3C-AA15-656A96445EAD}" destId="{213CA20F-B8C3-4C8E-89CB-588401E7736E}" srcOrd="0" destOrd="0" presId="urn:microsoft.com/office/officeart/2005/8/layout/hList7#1"/>
    <dgm:cxn modelId="{6DCF2112-7EAD-4787-BE18-DDFB35EA5200}" type="presParOf" srcId="{E00B3A4E-287C-4B3C-AA15-656A96445EAD}" destId="{B83DDEC9-BC1A-45C4-A12B-5AFBC6A0603B}" srcOrd="1" destOrd="0" presId="urn:microsoft.com/office/officeart/2005/8/layout/hList7#1"/>
    <dgm:cxn modelId="{62E8C2AB-B732-4CEC-8A1F-49158004B0E2}" type="presParOf" srcId="{E00B3A4E-287C-4B3C-AA15-656A96445EAD}" destId="{320CD964-17F5-48EE-9EE4-D8ECB5F64F16}" srcOrd="2" destOrd="0" presId="urn:microsoft.com/office/officeart/2005/8/layout/hList7#1"/>
    <dgm:cxn modelId="{4CE3003E-9E31-4C7A-8318-CBFCD4566415}" type="presParOf" srcId="{E00B3A4E-287C-4B3C-AA15-656A96445EAD}" destId="{79DEFB6B-DEED-475B-B5F1-8F36B0311D96}" srcOrd="3" destOrd="0" presId="urn:microsoft.com/office/officeart/2005/8/layout/hList7#1"/>
    <dgm:cxn modelId="{D417807A-E4CC-442B-B1B8-8C17D02662FE}" type="presParOf" srcId="{9E8374BF-1579-4D0E-88EB-527CF1C2C205}" destId="{24F0ACEA-3256-4E57-9CE1-073479956F14}" srcOrd="1" destOrd="0" presId="urn:microsoft.com/office/officeart/2005/8/layout/hList7#1"/>
    <dgm:cxn modelId="{9A6CB727-1945-480E-B2A0-4C6BFC95134E}" type="presParOf" srcId="{9E8374BF-1579-4D0E-88EB-527CF1C2C205}" destId="{5CEC0BDD-EE02-4182-A616-E447D2C637A2}" srcOrd="2" destOrd="0" presId="urn:microsoft.com/office/officeart/2005/8/layout/hList7#1"/>
    <dgm:cxn modelId="{C617874E-CECA-4429-9CEA-71A8DD7395C1}" type="presParOf" srcId="{5CEC0BDD-EE02-4182-A616-E447D2C637A2}" destId="{FB53C562-BF36-4BB3-A593-774E945350A5}" srcOrd="0" destOrd="0" presId="urn:microsoft.com/office/officeart/2005/8/layout/hList7#1"/>
    <dgm:cxn modelId="{94AC5D37-0BD9-40D7-BC44-851987DF6445}" type="presParOf" srcId="{5CEC0BDD-EE02-4182-A616-E447D2C637A2}" destId="{23C6435B-06DB-4DE8-B1F6-E16DD875CB25}" srcOrd="1" destOrd="0" presId="urn:microsoft.com/office/officeart/2005/8/layout/hList7#1"/>
    <dgm:cxn modelId="{FE28A9D9-A986-486C-A36B-822AA04379F6}" type="presParOf" srcId="{5CEC0BDD-EE02-4182-A616-E447D2C637A2}" destId="{00F7BAB2-E81F-430A-AD72-8D6D07F28796}" srcOrd="2" destOrd="0" presId="urn:microsoft.com/office/officeart/2005/8/layout/hList7#1"/>
    <dgm:cxn modelId="{A447F625-B915-4995-BE2B-608D0EAE2BBD}" type="presParOf" srcId="{5CEC0BDD-EE02-4182-A616-E447D2C637A2}" destId="{17A6D563-7E02-4283-91E8-258F8A3A310D}" srcOrd="3" destOrd="0" presId="urn:microsoft.com/office/officeart/2005/8/layout/hList7#1"/>
    <dgm:cxn modelId="{0D20FA6A-8FCF-4F94-AD41-D343CD6EC9F5}" type="presParOf" srcId="{9E8374BF-1579-4D0E-88EB-527CF1C2C205}" destId="{30524CF8-0D4D-4027-9003-0D3E9498193C}" srcOrd="3" destOrd="0" presId="urn:microsoft.com/office/officeart/2005/8/layout/hList7#1"/>
    <dgm:cxn modelId="{80278394-529C-4946-BF5C-8BE336EFAF9E}" type="presParOf" srcId="{9E8374BF-1579-4D0E-88EB-527CF1C2C205}" destId="{004F930F-7D29-401C-9E7D-9404A109AF22}" srcOrd="4" destOrd="0" presId="urn:microsoft.com/office/officeart/2005/8/layout/hList7#1"/>
    <dgm:cxn modelId="{0B68FBAC-62E4-4AA8-8BBC-564F3D3B6EA1}" type="presParOf" srcId="{004F930F-7D29-401C-9E7D-9404A109AF22}" destId="{4B53C42C-231B-436E-90CB-D2A9A3CCA110}" srcOrd="0" destOrd="0" presId="urn:microsoft.com/office/officeart/2005/8/layout/hList7#1"/>
    <dgm:cxn modelId="{CA2B3DF8-729E-443C-B4B4-69ED4EB45111}" type="presParOf" srcId="{004F930F-7D29-401C-9E7D-9404A109AF22}" destId="{B9AEF2B4-D589-414A-9B84-72A7CC847FF6}" srcOrd="1" destOrd="0" presId="urn:microsoft.com/office/officeart/2005/8/layout/hList7#1"/>
    <dgm:cxn modelId="{EB719854-37F1-439A-8921-31F32990282B}" type="presParOf" srcId="{004F930F-7D29-401C-9E7D-9404A109AF22}" destId="{E835E723-8E6D-4261-9B12-C57CE5C74524}" srcOrd="2" destOrd="0" presId="urn:microsoft.com/office/officeart/2005/8/layout/hList7#1"/>
    <dgm:cxn modelId="{5A05CBED-FC27-4263-A66F-EB3EA5AF5297}" type="presParOf" srcId="{004F930F-7D29-401C-9E7D-9404A109AF22}" destId="{A5AB7CE2-A116-4EC7-A6C8-6A15FD8EDAD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69D0D-195F-4507-8B7E-7621E2807C57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C71A5D9D-03D1-4CED-87D8-24F58446787D}">
      <dgm:prSet phldrT="[ข้อความ]" custT="1"/>
      <dgm:spPr/>
      <dgm:t>
        <a:bodyPr/>
        <a:lstStyle/>
        <a:p>
          <a:r>
            <a:rPr lang="en-US" sz="1200" b="1" dirty="0" smtClean="0">
              <a:solidFill>
                <a:srgbClr val="FFFF00"/>
              </a:solidFill>
            </a:rPr>
            <a:t>Smart people</a:t>
          </a:r>
          <a:endParaRPr lang="th-TH" sz="1200" b="1" dirty="0">
            <a:solidFill>
              <a:srgbClr val="FFFF00"/>
            </a:solidFill>
          </a:endParaRPr>
        </a:p>
      </dgm:t>
    </dgm:pt>
    <dgm:pt modelId="{614D48E5-2D77-459D-BFD4-B65BC76A2847}" type="parTrans" cxnId="{CFD0E49A-40D1-40F4-B0AC-8DD6C8225948}">
      <dgm:prSet/>
      <dgm:spPr/>
      <dgm:t>
        <a:bodyPr/>
        <a:lstStyle/>
        <a:p>
          <a:endParaRPr lang="th-TH"/>
        </a:p>
      </dgm:t>
    </dgm:pt>
    <dgm:pt modelId="{12EAAA91-A3E2-41C6-B044-F83BBCA3FE82}" type="sibTrans" cxnId="{CFD0E49A-40D1-40F4-B0AC-8DD6C8225948}">
      <dgm:prSet/>
      <dgm:spPr/>
      <dgm:t>
        <a:bodyPr/>
        <a:lstStyle/>
        <a:p>
          <a:endParaRPr lang="th-TH"/>
        </a:p>
      </dgm:t>
    </dgm:pt>
    <dgm:pt modelId="{E0702454-8E09-4167-BD86-5200FFC88119}">
      <dgm:prSet phldrT="[ข้อความ]" custT="1"/>
      <dgm:spPr>
        <a:solidFill>
          <a:srgbClr val="00B050"/>
        </a:solidFill>
      </dgm:spPr>
      <dgm:t>
        <a:bodyPr/>
        <a:lstStyle/>
        <a:p>
          <a:r>
            <a:rPr lang="en-US" sz="1200" b="1" dirty="0" smtClean="0">
              <a:solidFill>
                <a:srgbClr val="FFFF00"/>
              </a:solidFill>
            </a:rPr>
            <a:t>Smart </a:t>
          </a:r>
          <a:r>
            <a:rPr lang="en-US" sz="1200" b="1" dirty="0" err="1" smtClean="0">
              <a:solidFill>
                <a:srgbClr val="FFFF00"/>
              </a:solidFill>
            </a:rPr>
            <a:t>wepon</a:t>
          </a:r>
          <a:r>
            <a:rPr lang="en-US" sz="1200" b="1" dirty="0" smtClean="0">
              <a:solidFill>
                <a:srgbClr val="FFFF00"/>
              </a:solidFill>
            </a:rPr>
            <a:t> system</a:t>
          </a:r>
          <a:endParaRPr lang="th-TH" sz="1200" b="1" dirty="0">
            <a:solidFill>
              <a:srgbClr val="FFFF00"/>
            </a:solidFill>
          </a:endParaRPr>
        </a:p>
      </dgm:t>
    </dgm:pt>
    <dgm:pt modelId="{6B75214E-7E52-4C96-8F65-737EACA7BAB7}" type="parTrans" cxnId="{CB2E12EA-C92E-4ECE-A231-E8A1B1C3DE02}">
      <dgm:prSet/>
      <dgm:spPr/>
      <dgm:t>
        <a:bodyPr/>
        <a:lstStyle/>
        <a:p>
          <a:endParaRPr lang="th-TH"/>
        </a:p>
      </dgm:t>
    </dgm:pt>
    <dgm:pt modelId="{BC2B6E7D-3171-4A96-927D-DE1325E82807}" type="sibTrans" cxnId="{CB2E12EA-C92E-4ECE-A231-E8A1B1C3DE02}">
      <dgm:prSet/>
      <dgm:spPr/>
      <dgm:t>
        <a:bodyPr/>
        <a:lstStyle/>
        <a:p>
          <a:endParaRPr lang="th-TH"/>
        </a:p>
      </dgm:t>
    </dgm:pt>
    <dgm:pt modelId="{ABF3329F-2F33-43D1-81D9-FFCB0850CCE6}">
      <dgm:prSet phldrT="[ข้อความ]" custT="1"/>
      <dgm:spPr>
        <a:solidFill>
          <a:srgbClr val="C00000"/>
        </a:solidFill>
      </dgm:spPr>
      <dgm:t>
        <a:bodyPr/>
        <a:lstStyle/>
        <a:p>
          <a:r>
            <a:rPr lang="en-US" sz="1200" b="1" dirty="0" smtClean="0">
              <a:solidFill>
                <a:srgbClr val="FFFF00"/>
              </a:solidFill>
            </a:rPr>
            <a:t>smart</a:t>
          </a:r>
          <a:r>
            <a:rPr lang="en-US" sz="1400" b="1" dirty="0" smtClean="0">
              <a:solidFill>
                <a:srgbClr val="FFFF00"/>
              </a:solidFill>
            </a:rPr>
            <a:t>  </a:t>
          </a:r>
          <a:r>
            <a:rPr lang="en-US" sz="1200" b="1" dirty="0" smtClean="0">
              <a:solidFill>
                <a:srgbClr val="FFFF00"/>
              </a:solidFill>
            </a:rPr>
            <a:t>tactic</a:t>
          </a:r>
          <a:endParaRPr lang="th-TH" sz="1200" b="1" dirty="0">
            <a:solidFill>
              <a:srgbClr val="FFFF00"/>
            </a:solidFill>
          </a:endParaRPr>
        </a:p>
      </dgm:t>
    </dgm:pt>
    <dgm:pt modelId="{DF261946-B9B6-4B6F-851E-BC10AB8DA331}" type="sibTrans" cxnId="{D410E9BA-1725-49BD-97C9-B2D115AA857D}">
      <dgm:prSet/>
      <dgm:spPr/>
      <dgm:t>
        <a:bodyPr/>
        <a:lstStyle/>
        <a:p>
          <a:endParaRPr lang="th-TH"/>
        </a:p>
      </dgm:t>
    </dgm:pt>
    <dgm:pt modelId="{32E32C33-B65D-45B0-9118-4094845E9A1F}" type="parTrans" cxnId="{D410E9BA-1725-49BD-97C9-B2D115AA857D}">
      <dgm:prSet/>
      <dgm:spPr/>
      <dgm:t>
        <a:bodyPr/>
        <a:lstStyle/>
        <a:p>
          <a:endParaRPr lang="th-TH"/>
        </a:p>
      </dgm:t>
    </dgm:pt>
    <dgm:pt modelId="{46647E86-2238-435F-9E67-81B21FBE9342}" type="pres">
      <dgm:prSet presAssocID="{6D269D0D-195F-4507-8B7E-7621E2807C5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E33E287-7944-4CEE-8705-C2EC8DA62C17}" type="pres">
      <dgm:prSet presAssocID="{C71A5D9D-03D1-4CED-87D8-24F58446787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6700663-C883-4513-A446-247EA63038C8}" type="pres">
      <dgm:prSet presAssocID="{C71A5D9D-03D1-4CED-87D8-24F58446787D}" presName="gear1srcNode" presStyleLbl="node1" presStyleIdx="0" presStyleCnt="3"/>
      <dgm:spPr/>
      <dgm:t>
        <a:bodyPr/>
        <a:lstStyle/>
        <a:p>
          <a:endParaRPr lang="th-TH"/>
        </a:p>
      </dgm:t>
    </dgm:pt>
    <dgm:pt modelId="{F804B11E-CA3A-4815-8E12-835FE7B4F168}" type="pres">
      <dgm:prSet presAssocID="{C71A5D9D-03D1-4CED-87D8-24F58446787D}" presName="gear1dstNode" presStyleLbl="node1" presStyleIdx="0" presStyleCnt="3"/>
      <dgm:spPr/>
      <dgm:t>
        <a:bodyPr/>
        <a:lstStyle/>
        <a:p>
          <a:endParaRPr lang="th-TH"/>
        </a:p>
      </dgm:t>
    </dgm:pt>
    <dgm:pt modelId="{8FE4B8A9-0A8F-421E-8241-0DB21A39B9C9}" type="pres">
      <dgm:prSet presAssocID="{E0702454-8E09-4167-BD86-5200FFC88119}" presName="gear2" presStyleLbl="node1" presStyleIdx="1" presStyleCnt="3" custScaleX="119188" custScaleY="130418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A4F9D9-BCB0-48E5-806B-971D69A32E4B}" type="pres">
      <dgm:prSet presAssocID="{E0702454-8E09-4167-BD86-5200FFC88119}" presName="gear2srcNode" presStyleLbl="node1" presStyleIdx="1" presStyleCnt="3"/>
      <dgm:spPr/>
      <dgm:t>
        <a:bodyPr/>
        <a:lstStyle/>
        <a:p>
          <a:endParaRPr lang="th-TH"/>
        </a:p>
      </dgm:t>
    </dgm:pt>
    <dgm:pt modelId="{C662D328-6334-4658-944C-F0A41FBF08BC}" type="pres">
      <dgm:prSet presAssocID="{E0702454-8E09-4167-BD86-5200FFC88119}" presName="gear2dstNode" presStyleLbl="node1" presStyleIdx="1" presStyleCnt="3"/>
      <dgm:spPr/>
      <dgm:t>
        <a:bodyPr/>
        <a:lstStyle/>
        <a:p>
          <a:endParaRPr lang="th-TH"/>
        </a:p>
      </dgm:t>
    </dgm:pt>
    <dgm:pt modelId="{4CE0BEE3-7DB9-40F3-956B-D2DFBEE9590B}" type="pres">
      <dgm:prSet presAssocID="{ABF3329F-2F33-43D1-81D9-FFCB0850CCE6}" presName="gear3" presStyleLbl="node1" presStyleIdx="2" presStyleCnt="3"/>
      <dgm:spPr/>
      <dgm:t>
        <a:bodyPr/>
        <a:lstStyle/>
        <a:p>
          <a:endParaRPr lang="th-TH"/>
        </a:p>
      </dgm:t>
    </dgm:pt>
    <dgm:pt modelId="{53A14F7D-3DA4-429A-AD07-C30CF7717A0F}" type="pres">
      <dgm:prSet presAssocID="{ABF3329F-2F33-43D1-81D9-FFCB0850CCE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E6172A-3806-4B58-B6C2-CCDC4693F7F1}" type="pres">
      <dgm:prSet presAssocID="{ABF3329F-2F33-43D1-81D9-FFCB0850CCE6}" presName="gear3srcNode" presStyleLbl="node1" presStyleIdx="2" presStyleCnt="3"/>
      <dgm:spPr/>
      <dgm:t>
        <a:bodyPr/>
        <a:lstStyle/>
        <a:p>
          <a:endParaRPr lang="th-TH"/>
        </a:p>
      </dgm:t>
    </dgm:pt>
    <dgm:pt modelId="{66297DE8-AD54-4EF3-B422-40CFCF9283DE}" type="pres">
      <dgm:prSet presAssocID="{ABF3329F-2F33-43D1-81D9-FFCB0850CCE6}" presName="gear3dstNode" presStyleLbl="node1" presStyleIdx="2" presStyleCnt="3"/>
      <dgm:spPr/>
      <dgm:t>
        <a:bodyPr/>
        <a:lstStyle/>
        <a:p>
          <a:endParaRPr lang="th-TH"/>
        </a:p>
      </dgm:t>
    </dgm:pt>
    <dgm:pt modelId="{67065890-1521-44D8-9DF5-50C3658522DA}" type="pres">
      <dgm:prSet presAssocID="{12EAAA91-A3E2-41C6-B044-F83BBCA3FE82}" presName="connector1" presStyleLbl="sibTrans2D1" presStyleIdx="0" presStyleCnt="3"/>
      <dgm:spPr/>
      <dgm:t>
        <a:bodyPr/>
        <a:lstStyle/>
        <a:p>
          <a:endParaRPr lang="th-TH"/>
        </a:p>
      </dgm:t>
    </dgm:pt>
    <dgm:pt modelId="{1A480C47-8AF1-4EB9-B938-5494D9661A17}" type="pres">
      <dgm:prSet presAssocID="{BC2B6E7D-3171-4A96-927D-DE1325E82807}" presName="connector2" presStyleLbl="sibTrans2D1" presStyleIdx="1" presStyleCnt="3"/>
      <dgm:spPr/>
      <dgm:t>
        <a:bodyPr/>
        <a:lstStyle/>
        <a:p>
          <a:endParaRPr lang="th-TH"/>
        </a:p>
      </dgm:t>
    </dgm:pt>
    <dgm:pt modelId="{D11823E3-58FC-40DA-9DC4-53DB34F5E762}" type="pres">
      <dgm:prSet presAssocID="{DF261946-B9B6-4B6F-851E-BC10AB8DA331}" presName="connector3" presStyleLbl="sibTrans2D1" presStyleIdx="2" presStyleCnt="3"/>
      <dgm:spPr/>
      <dgm:t>
        <a:bodyPr/>
        <a:lstStyle/>
        <a:p>
          <a:endParaRPr lang="th-TH"/>
        </a:p>
      </dgm:t>
    </dgm:pt>
  </dgm:ptLst>
  <dgm:cxnLst>
    <dgm:cxn modelId="{AFDD904C-FFCA-4814-BC1E-FE1CE6B31615}" type="presOf" srcId="{C71A5D9D-03D1-4CED-87D8-24F58446787D}" destId="{F804B11E-CA3A-4815-8E12-835FE7B4F168}" srcOrd="2" destOrd="0" presId="urn:microsoft.com/office/officeart/2005/8/layout/gear1"/>
    <dgm:cxn modelId="{CB2E12EA-C92E-4ECE-A231-E8A1B1C3DE02}" srcId="{6D269D0D-195F-4507-8B7E-7621E2807C57}" destId="{E0702454-8E09-4167-BD86-5200FFC88119}" srcOrd="1" destOrd="0" parTransId="{6B75214E-7E52-4C96-8F65-737EACA7BAB7}" sibTransId="{BC2B6E7D-3171-4A96-927D-DE1325E82807}"/>
    <dgm:cxn modelId="{90704F61-6F1A-42A1-BD26-39FFFD15D6DD}" type="presOf" srcId="{ABF3329F-2F33-43D1-81D9-FFCB0850CCE6}" destId="{E9E6172A-3806-4B58-B6C2-CCDC4693F7F1}" srcOrd="2" destOrd="0" presId="urn:microsoft.com/office/officeart/2005/8/layout/gear1"/>
    <dgm:cxn modelId="{2641E1F7-4CC5-40CC-9D04-005881E69AF8}" type="presOf" srcId="{E0702454-8E09-4167-BD86-5200FFC88119}" destId="{8FE4B8A9-0A8F-421E-8241-0DB21A39B9C9}" srcOrd="0" destOrd="0" presId="urn:microsoft.com/office/officeart/2005/8/layout/gear1"/>
    <dgm:cxn modelId="{DE15615C-2C40-4034-8084-1D4463A534B2}" type="presOf" srcId="{6D269D0D-195F-4507-8B7E-7621E2807C57}" destId="{46647E86-2238-435F-9E67-81B21FBE9342}" srcOrd="0" destOrd="0" presId="urn:microsoft.com/office/officeart/2005/8/layout/gear1"/>
    <dgm:cxn modelId="{E6716C44-3565-483C-BB07-997C56CF5A7D}" type="presOf" srcId="{ABF3329F-2F33-43D1-81D9-FFCB0850CCE6}" destId="{4CE0BEE3-7DB9-40F3-956B-D2DFBEE9590B}" srcOrd="0" destOrd="0" presId="urn:microsoft.com/office/officeart/2005/8/layout/gear1"/>
    <dgm:cxn modelId="{7B659A03-916D-42A5-8505-E7BDDA0D0EE0}" type="presOf" srcId="{E0702454-8E09-4167-BD86-5200FFC88119}" destId="{05A4F9D9-BCB0-48E5-806B-971D69A32E4B}" srcOrd="1" destOrd="0" presId="urn:microsoft.com/office/officeart/2005/8/layout/gear1"/>
    <dgm:cxn modelId="{D410E9BA-1725-49BD-97C9-B2D115AA857D}" srcId="{6D269D0D-195F-4507-8B7E-7621E2807C57}" destId="{ABF3329F-2F33-43D1-81D9-FFCB0850CCE6}" srcOrd="2" destOrd="0" parTransId="{32E32C33-B65D-45B0-9118-4094845E9A1F}" sibTransId="{DF261946-B9B6-4B6F-851E-BC10AB8DA331}"/>
    <dgm:cxn modelId="{D4D76C2C-186E-42E6-8A90-EDB93ACB9495}" type="presOf" srcId="{BC2B6E7D-3171-4A96-927D-DE1325E82807}" destId="{1A480C47-8AF1-4EB9-B938-5494D9661A17}" srcOrd="0" destOrd="0" presId="urn:microsoft.com/office/officeart/2005/8/layout/gear1"/>
    <dgm:cxn modelId="{7AF54096-9F1A-4361-8B0B-7D2CFAC0D131}" type="presOf" srcId="{12EAAA91-A3E2-41C6-B044-F83BBCA3FE82}" destId="{67065890-1521-44D8-9DF5-50C3658522DA}" srcOrd="0" destOrd="0" presId="urn:microsoft.com/office/officeart/2005/8/layout/gear1"/>
    <dgm:cxn modelId="{0354E2FF-87D2-452A-B608-2150A11B4792}" type="presOf" srcId="{ABF3329F-2F33-43D1-81D9-FFCB0850CCE6}" destId="{66297DE8-AD54-4EF3-B422-40CFCF9283DE}" srcOrd="3" destOrd="0" presId="urn:microsoft.com/office/officeart/2005/8/layout/gear1"/>
    <dgm:cxn modelId="{CFD0E49A-40D1-40F4-B0AC-8DD6C8225948}" srcId="{6D269D0D-195F-4507-8B7E-7621E2807C57}" destId="{C71A5D9D-03D1-4CED-87D8-24F58446787D}" srcOrd="0" destOrd="0" parTransId="{614D48E5-2D77-459D-BFD4-B65BC76A2847}" sibTransId="{12EAAA91-A3E2-41C6-B044-F83BBCA3FE82}"/>
    <dgm:cxn modelId="{BF540017-D811-4A0A-9349-520F57873CD5}" type="presOf" srcId="{C71A5D9D-03D1-4CED-87D8-24F58446787D}" destId="{06700663-C883-4513-A446-247EA63038C8}" srcOrd="1" destOrd="0" presId="urn:microsoft.com/office/officeart/2005/8/layout/gear1"/>
    <dgm:cxn modelId="{927434C8-F513-4E56-8227-992DBC69FBCA}" type="presOf" srcId="{C71A5D9D-03D1-4CED-87D8-24F58446787D}" destId="{0E33E287-7944-4CEE-8705-C2EC8DA62C17}" srcOrd="0" destOrd="0" presId="urn:microsoft.com/office/officeart/2005/8/layout/gear1"/>
    <dgm:cxn modelId="{E6E578AD-DA3C-4E17-B027-8512B02D8807}" type="presOf" srcId="{ABF3329F-2F33-43D1-81D9-FFCB0850CCE6}" destId="{53A14F7D-3DA4-429A-AD07-C30CF7717A0F}" srcOrd="1" destOrd="0" presId="urn:microsoft.com/office/officeart/2005/8/layout/gear1"/>
    <dgm:cxn modelId="{58A0382D-510F-44CB-8396-AC489D5D341F}" type="presOf" srcId="{E0702454-8E09-4167-BD86-5200FFC88119}" destId="{C662D328-6334-4658-944C-F0A41FBF08BC}" srcOrd="2" destOrd="0" presId="urn:microsoft.com/office/officeart/2005/8/layout/gear1"/>
    <dgm:cxn modelId="{A9B1B40E-7A39-4E58-B0ED-6906B428463E}" type="presOf" srcId="{DF261946-B9B6-4B6F-851E-BC10AB8DA331}" destId="{D11823E3-58FC-40DA-9DC4-53DB34F5E762}" srcOrd="0" destOrd="0" presId="urn:microsoft.com/office/officeart/2005/8/layout/gear1"/>
    <dgm:cxn modelId="{7CB70A7D-2BB3-477B-B551-A86232B0DB55}" type="presParOf" srcId="{46647E86-2238-435F-9E67-81B21FBE9342}" destId="{0E33E287-7944-4CEE-8705-C2EC8DA62C17}" srcOrd="0" destOrd="0" presId="urn:microsoft.com/office/officeart/2005/8/layout/gear1"/>
    <dgm:cxn modelId="{AA8FB215-C356-4365-91B0-42591B2A9735}" type="presParOf" srcId="{46647E86-2238-435F-9E67-81B21FBE9342}" destId="{06700663-C883-4513-A446-247EA63038C8}" srcOrd="1" destOrd="0" presId="urn:microsoft.com/office/officeart/2005/8/layout/gear1"/>
    <dgm:cxn modelId="{C44C77D0-B3E9-441F-BB42-85C6B3ACD66F}" type="presParOf" srcId="{46647E86-2238-435F-9E67-81B21FBE9342}" destId="{F804B11E-CA3A-4815-8E12-835FE7B4F168}" srcOrd="2" destOrd="0" presId="urn:microsoft.com/office/officeart/2005/8/layout/gear1"/>
    <dgm:cxn modelId="{DF929E96-225B-4706-9885-BB88D300C38B}" type="presParOf" srcId="{46647E86-2238-435F-9E67-81B21FBE9342}" destId="{8FE4B8A9-0A8F-421E-8241-0DB21A39B9C9}" srcOrd="3" destOrd="0" presId="urn:microsoft.com/office/officeart/2005/8/layout/gear1"/>
    <dgm:cxn modelId="{5FF1D346-1AA3-4186-9B5C-F84061F910FD}" type="presParOf" srcId="{46647E86-2238-435F-9E67-81B21FBE9342}" destId="{05A4F9D9-BCB0-48E5-806B-971D69A32E4B}" srcOrd="4" destOrd="0" presId="urn:microsoft.com/office/officeart/2005/8/layout/gear1"/>
    <dgm:cxn modelId="{7D2ED6D1-9C40-4021-83AF-0610CF46DA8F}" type="presParOf" srcId="{46647E86-2238-435F-9E67-81B21FBE9342}" destId="{C662D328-6334-4658-944C-F0A41FBF08BC}" srcOrd="5" destOrd="0" presId="urn:microsoft.com/office/officeart/2005/8/layout/gear1"/>
    <dgm:cxn modelId="{87C5996D-8042-4AD2-A7A6-5B4A1CC7FD44}" type="presParOf" srcId="{46647E86-2238-435F-9E67-81B21FBE9342}" destId="{4CE0BEE3-7DB9-40F3-956B-D2DFBEE9590B}" srcOrd="6" destOrd="0" presId="urn:microsoft.com/office/officeart/2005/8/layout/gear1"/>
    <dgm:cxn modelId="{87BF215D-BD28-45F4-BEB0-591184118912}" type="presParOf" srcId="{46647E86-2238-435F-9E67-81B21FBE9342}" destId="{53A14F7D-3DA4-429A-AD07-C30CF7717A0F}" srcOrd="7" destOrd="0" presId="urn:microsoft.com/office/officeart/2005/8/layout/gear1"/>
    <dgm:cxn modelId="{5C4BBC00-D706-4AF9-851C-96811DA9A103}" type="presParOf" srcId="{46647E86-2238-435F-9E67-81B21FBE9342}" destId="{E9E6172A-3806-4B58-B6C2-CCDC4693F7F1}" srcOrd="8" destOrd="0" presId="urn:microsoft.com/office/officeart/2005/8/layout/gear1"/>
    <dgm:cxn modelId="{B32AA3C9-8252-4234-AC44-63DA1DD9DB45}" type="presParOf" srcId="{46647E86-2238-435F-9E67-81B21FBE9342}" destId="{66297DE8-AD54-4EF3-B422-40CFCF9283DE}" srcOrd="9" destOrd="0" presId="urn:microsoft.com/office/officeart/2005/8/layout/gear1"/>
    <dgm:cxn modelId="{64C35DA7-5815-440D-A554-D8F708DCF187}" type="presParOf" srcId="{46647E86-2238-435F-9E67-81B21FBE9342}" destId="{67065890-1521-44D8-9DF5-50C3658522DA}" srcOrd="10" destOrd="0" presId="urn:microsoft.com/office/officeart/2005/8/layout/gear1"/>
    <dgm:cxn modelId="{29314CC2-3783-4A51-B487-5CFD6F5C204D}" type="presParOf" srcId="{46647E86-2238-435F-9E67-81B21FBE9342}" destId="{1A480C47-8AF1-4EB9-B938-5494D9661A17}" srcOrd="11" destOrd="0" presId="urn:microsoft.com/office/officeart/2005/8/layout/gear1"/>
    <dgm:cxn modelId="{9BA017C9-9FB7-4735-83D6-1964DDD4C5A0}" type="presParOf" srcId="{46647E86-2238-435F-9E67-81B21FBE9342}" destId="{D11823E3-58FC-40DA-9DC4-53DB34F5E76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C81A52-235D-4888-AD45-56669F140C61}" type="doc">
      <dgm:prSet loTypeId="urn:microsoft.com/office/officeart/2005/8/layout/hList7#1" loCatId="list" qsTypeId="urn:microsoft.com/office/officeart/2005/8/quickstyle/simple1" qsCatId="simple" csTypeId="urn:microsoft.com/office/officeart/2005/8/colors/colorful1#1" csCatId="colorful" phldr="1"/>
      <dgm:spPr/>
    </dgm:pt>
    <dgm:pt modelId="{18CCFF42-9E71-4085-A980-B3BBC1A8EC81}">
      <dgm:prSet phldrT="[ข้อความ]"/>
      <dgm:spPr/>
      <dgm:t>
        <a:bodyPr/>
        <a:lstStyle/>
        <a:p>
          <a:r>
            <a:rPr lang="en-US" dirty="0" smtClean="0"/>
            <a:t>Air Domain</a:t>
          </a:r>
          <a:endParaRPr lang="th-TH" dirty="0"/>
        </a:p>
      </dgm:t>
    </dgm:pt>
    <dgm:pt modelId="{03CBE877-42B7-47B6-838B-74B3E7FA6146}" type="parTrans" cxnId="{623D77BF-71E2-4CB3-92C4-4F3CD2AC2F30}">
      <dgm:prSet/>
      <dgm:spPr/>
      <dgm:t>
        <a:bodyPr/>
        <a:lstStyle/>
        <a:p>
          <a:endParaRPr lang="th-TH"/>
        </a:p>
      </dgm:t>
    </dgm:pt>
    <dgm:pt modelId="{965513FA-584A-48C8-BE0A-195BA503A8BC}" type="sibTrans" cxnId="{623D77BF-71E2-4CB3-92C4-4F3CD2AC2F30}">
      <dgm:prSet/>
      <dgm:spPr/>
      <dgm:t>
        <a:bodyPr/>
        <a:lstStyle/>
        <a:p>
          <a:endParaRPr lang="th-TH"/>
        </a:p>
      </dgm:t>
    </dgm:pt>
    <dgm:pt modelId="{1A762F49-851D-40E8-B048-6671C89AE03E}">
      <dgm:prSet phldrT="[ข้อความ]"/>
      <dgm:spPr/>
      <dgm:t>
        <a:bodyPr/>
        <a:lstStyle/>
        <a:p>
          <a:r>
            <a:rPr lang="en-US" dirty="0" smtClean="0"/>
            <a:t>Space Domain</a:t>
          </a:r>
          <a:endParaRPr lang="th-TH" dirty="0"/>
        </a:p>
      </dgm:t>
    </dgm:pt>
    <dgm:pt modelId="{800A22EC-9687-46F1-80B2-E08FEBA960F6}" type="parTrans" cxnId="{CDEFD0F1-F068-4120-85F1-E2766534ED32}">
      <dgm:prSet/>
      <dgm:spPr/>
      <dgm:t>
        <a:bodyPr/>
        <a:lstStyle/>
        <a:p>
          <a:endParaRPr lang="th-TH"/>
        </a:p>
      </dgm:t>
    </dgm:pt>
    <dgm:pt modelId="{37E8E748-C2D2-482E-A9EA-096147515831}" type="sibTrans" cxnId="{CDEFD0F1-F068-4120-85F1-E2766534ED32}">
      <dgm:prSet/>
      <dgm:spPr/>
      <dgm:t>
        <a:bodyPr/>
        <a:lstStyle/>
        <a:p>
          <a:endParaRPr lang="th-TH"/>
        </a:p>
      </dgm:t>
    </dgm:pt>
    <dgm:pt modelId="{602F0CD4-7A4D-4A3C-8409-5CF72C05D00C}">
      <dgm:prSet phldrT="[ข้อความ]"/>
      <dgm:spPr/>
      <dgm:t>
        <a:bodyPr/>
        <a:lstStyle/>
        <a:p>
          <a:r>
            <a:rPr lang="en-US" dirty="0" smtClean="0"/>
            <a:t>Cyber Domain</a:t>
          </a:r>
          <a:endParaRPr lang="th-TH" dirty="0"/>
        </a:p>
      </dgm:t>
    </dgm:pt>
    <dgm:pt modelId="{D4776612-60D4-40E2-9041-08223234001D}" type="parTrans" cxnId="{C38556BE-A5FA-424F-87BB-CE22CD6EA361}">
      <dgm:prSet/>
      <dgm:spPr/>
      <dgm:t>
        <a:bodyPr/>
        <a:lstStyle/>
        <a:p>
          <a:endParaRPr lang="th-TH"/>
        </a:p>
      </dgm:t>
    </dgm:pt>
    <dgm:pt modelId="{09041AD0-AA27-4D6C-AF86-AA4DB409CBB1}" type="sibTrans" cxnId="{C38556BE-A5FA-424F-87BB-CE22CD6EA361}">
      <dgm:prSet/>
      <dgm:spPr/>
      <dgm:t>
        <a:bodyPr/>
        <a:lstStyle/>
        <a:p>
          <a:endParaRPr lang="th-TH"/>
        </a:p>
      </dgm:t>
    </dgm:pt>
    <dgm:pt modelId="{73D75631-C260-4FDE-8849-9231FC47B210}" type="pres">
      <dgm:prSet presAssocID="{EDC81A52-235D-4888-AD45-56669F140C61}" presName="Name0" presStyleCnt="0">
        <dgm:presLayoutVars>
          <dgm:dir/>
          <dgm:resizeHandles val="exact"/>
        </dgm:presLayoutVars>
      </dgm:prSet>
      <dgm:spPr/>
    </dgm:pt>
    <dgm:pt modelId="{1123390E-415B-460C-9EAF-7A9ADB6B65AD}" type="pres">
      <dgm:prSet presAssocID="{EDC81A52-235D-4888-AD45-56669F140C61}" presName="fgShape" presStyleLbl="fgShp" presStyleIdx="0" presStyleCnt="1"/>
      <dgm:spPr/>
    </dgm:pt>
    <dgm:pt modelId="{9E8374BF-1579-4D0E-88EB-527CF1C2C205}" type="pres">
      <dgm:prSet presAssocID="{EDC81A52-235D-4888-AD45-56669F140C61}" presName="linComp" presStyleCnt="0"/>
      <dgm:spPr/>
    </dgm:pt>
    <dgm:pt modelId="{E00B3A4E-287C-4B3C-AA15-656A96445EAD}" type="pres">
      <dgm:prSet presAssocID="{18CCFF42-9E71-4085-A980-B3BBC1A8EC81}" presName="compNode" presStyleCnt="0"/>
      <dgm:spPr/>
    </dgm:pt>
    <dgm:pt modelId="{213CA20F-B8C3-4C8E-89CB-588401E7736E}" type="pres">
      <dgm:prSet presAssocID="{18CCFF42-9E71-4085-A980-B3BBC1A8EC81}" presName="bkgdShape" presStyleLbl="node1" presStyleIdx="0" presStyleCnt="3" custLinFactNeighborX="-7750" custLinFactNeighborY="31302"/>
      <dgm:spPr/>
      <dgm:t>
        <a:bodyPr/>
        <a:lstStyle/>
        <a:p>
          <a:endParaRPr lang="th-TH"/>
        </a:p>
      </dgm:t>
    </dgm:pt>
    <dgm:pt modelId="{B83DDEC9-BC1A-45C4-A12B-5AFBC6A0603B}" type="pres">
      <dgm:prSet presAssocID="{18CCFF42-9E71-4085-A980-B3BBC1A8EC8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20CD964-17F5-48EE-9EE4-D8ECB5F64F16}" type="pres">
      <dgm:prSet presAssocID="{18CCFF42-9E71-4085-A980-B3BBC1A8EC81}" presName="invisiNode" presStyleLbl="node1" presStyleIdx="0" presStyleCnt="3"/>
      <dgm:spPr/>
    </dgm:pt>
    <dgm:pt modelId="{79DEFB6B-DEED-475B-B5F1-8F36B0311D96}" type="pres">
      <dgm:prSet presAssocID="{18CCFF42-9E71-4085-A980-B3BBC1A8EC81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4F0ACEA-3256-4E57-9CE1-073479956F14}" type="pres">
      <dgm:prSet presAssocID="{965513FA-584A-48C8-BE0A-195BA503A8BC}" presName="sibTrans" presStyleLbl="sibTrans2D1" presStyleIdx="0" presStyleCnt="0"/>
      <dgm:spPr/>
      <dgm:t>
        <a:bodyPr/>
        <a:lstStyle/>
        <a:p>
          <a:endParaRPr lang="th-TH"/>
        </a:p>
      </dgm:t>
    </dgm:pt>
    <dgm:pt modelId="{5CEC0BDD-EE02-4182-A616-E447D2C637A2}" type="pres">
      <dgm:prSet presAssocID="{1A762F49-851D-40E8-B048-6671C89AE03E}" presName="compNode" presStyleCnt="0"/>
      <dgm:spPr/>
    </dgm:pt>
    <dgm:pt modelId="{FB53C562-BF36-4BB3-A593-774E945350A5}" type="pres">
      <dgm:prSet presAssocID="{1A762F49-851D-40E8-B048-6671C89AE03E}" presName="bkgdShape" presStyleLbl="node1" presStyleIdx="1" presStyleCnt="3" custLinFactNeighborX="-200" custLinFactNeighborY="-5828"/>
      <dgm:spPr/>
      <dgm:t>
        <a:bodyPr/>
        <a:lstStyle/>
        <a:p>
          <a:endParaRPr lang="th-TH"/>
        </a:p>
      </dgm:t>
    </dgm:pt>
    <dgm:pt modelId="{23C6435B-06DB-4DE8-B1F6-E16DD875CB25}" type="pres">
      <dgm:prSet presAssocID="{1A762F49-851D-40E8-B048-6671C89AE03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F7BAB2-E81F-430A-AD72-8D6D07F28796}" type="pres">
      <dgm:prSet presAssocID="{1A762F49-851D-40E8-B048-6671C89AE03E}" presName="invisiNode" presStyleLbl="node1" presStyleIdx="1" presStyleCnt="3"/>
      <dgm:spPr/>
    </dgm:pt>
    <dgm:pt modelId="{17A6D563-7E02-4283-91E8-258F8A3A310D}" type="pres">
      <dgm:prSet presAssocID="{1A762F49-851D-40E8-B048-6671C89AE03E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0524CF8-0D4D-4027-9003-0D3E9498193C}" type="pres">
      <dgm:prSet presAssocID="{37E8E748-C2D2-482E-A9EA-096147515831}" presName="sibTrans" presStyleLbl="sibTrans2D1" presStyleIdx="0" presStyleCnt="0"/>
      <dgm:spPr/>
      <dgm:t>
        <a:bodyPr/>
        <a:lstStyle/>
        <a:p>
          <a:endParaRPr lang="th-TH"/>
        </a:p>
      </dgm:t>
    </dgm:pt>
    <dgm:pt modelId="{004F930F-7D29-401C-9E7D-9404A109AF22}" type="pres">
      <dgm:prSet presAssocID="{602F0CD4-7A4D-4A3C-8409-5CF72C05D00C}" presName="compNode" presStyleCnt="0"/>
      <dgm:spPr/>
    </dgm:pt>
    <dgm:pt modelId="{4B53C42C-231B-436E-90CB-D2A9A3CCA110}" type="pres">
      <dgm:prSet presAssocID="{602F0CD4-7A4D-4A3C-8409-5CF72C05D00C}" presName="bkgdShape" presStyleLbl="node1" presStyleIdx="2" presStyleCnt="3"/>
      <dgm:spPr/>
      <dgm:t>
        <a:bodyPr/>
        <a:lstStyle/>
        <a:p>
          <a:endParaRPr lang="th-TH"/>
        </a:p>
      </dgm:t>
    </dgm:pt>
    <dgm:pt modelId="{B9AEF2B4-D589-414A-9B84-72A7CC847FF6}" type="pres">
      <dgm:prSet presAssocID="{602F0CD4-7A4D-4A3C-8409-5CF72C05D00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35E723-8E6D-4261-9B12-C57CE5C74524}" type="pres">
      <dgm:prSet presAssocID="{602F0CD4-7A4D-4A3C-8409-5CF72C05D00C}" presName="invisiNode" presStyleLbl="node1" presStyleIdx="2" presStyleCnt="3"/>
      <dgm:spPr/>
    </dgm:pt>
    <dgm:pt modelId="{A5AB7CE2-A116-4EC7-A6C8-6A15FD8EDADA}" type="pres">
      <dgm:prSet presAssocID="{602F0CD4-7A4D-4A3C-8409-5CF72C05D00C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38556BE-A5FA-424F-87BB-CE22CD6EA361}" srcId="{EDC81A52-235D-4888-AD45-56669F140C61}" destId="{602F0CD4-7A4D-4A3C-8409-5CF72C05D00C}" srcOrd="2" destOrd="0" parTransId="{D4776612-60D4-40E2-9041-08223234001D}" sibTransId="{09041AD0-AA27-4D6C-AF86-AA4DB409CBB1}"/>
    <dgm:cxn modelId="{F16B2EB9-97AC-4D27-AA4A-A2B57B54CC85}" type="presOf" srcId="{18CCFF42-9E71-4085-A980-B3BBC1A8EC81}" destId="{213CA20F-B8C3-4C8E-89CB-588401E7736E}" srcOrd="0" destOrd="0" presId="urn:microsoft.com/office/officeart/2005/8/layout/hList7#1"/>
    <dgm:cxn modelId="{DA6CD499-D2F1-4A2A-A8F5-F28C9CA5A4F5}" type="presOf" srcId="{1A762F49-851D-40E8-B048-6671C89AE03E}" destId="{FB53C562-BF36-4BB3-A593-774E945350A5}" srcOrd="0" destOrd="0" presId="urn:microsoft.com/office/officeart/2005/8/layout/hList7#1"/>
    <dgm:cxn modelId="{8CE3AADA-CB96-432B-B3B7-4D74187C6AE5}" type="presOf" srcId="{1A762F49-851D-40E8-B048-6671C89AE03E}" destId="{23C6435B-06DB-4DE8-B1F6-E16DD875CB25}" srcOrd="1" destOrd="0" presId="urn:microsoft.com/office/officeart/2005/8/layout/hList7#1"/>
    <dgm:cxn modelId="{E5420ECC-321F-4D5C-9130-DE2A233517C2}" type="presOf" srcId="{965513FA-584A-48C8-BE0A-195BA503A8BC}" destId="{24F0ACEA-3256-4E57-9CE1-073479956F14}" srcOrd="0" destOrd="0" presId="urn:microsoft.com/office/officeart/2005/8/layout/hList7#1"/>
    <dgm:cxn modelId="{4CB67D9F-D027-490B-BAA7-E9068B50418B}" type="presOf" srcId="{EDC81A52-235D-4888-AD45-56669F140C61}" destId="{73D75631-C260-4FDE-8849-9231FC47B210}" srcOrd="0" destOrd="0" presId="urn:microsoft.com/office/officeart/2005/8/layout/hList7#1"/>
    <dgm:cxn modelId="{C6825279-FFE8-4491-AE32-7DAEC3094598}" type="presOf" srcId="{37E8E748-C2D2-482E-A9EA-096147515831}" destId="{30524CF8-0D4D-4027-9003-0D3E9498193C}" srcOrd="0" destOrd="0" presId="urn:microsoft.com/office/officeart/2005/8/layout/hList7#1"/>
    <dgm:cxn modelId="{623D77BF-71E2-4CB3-92C4-4F3CD2AC2F30}" srcId="{EDC81A52-235D-4888-AD45-56669F140C61}" destId="{18CCFF42-9E71-4085-A980-B3BBC1A8EC81}" srcOrd="0" destOrd="0" parTransId="{03CBE877-42B7-47B6-838B-74B3E7FA6146}" sibTransId="{965513FA-584A-48C8-BE0A-195BA503A8BC}"/>
    <dgm:cxn modelId="{7427D3EB-4928-4A88-AEB1-1718367E2071}" type="presOf" srcId="{602F0CD4-7A4D-4A3C-8409-5CF72C05D00C}" destId="{B9AEF2B4-D589-414A-9B84-72A7CC847FF6}" srcOrd="1" destOrd="0" presId="urn:microsoft.com/office/officeart/2005/8/layout/hList7#1"/>
    <dgm:cxn modelId="{CDEFD0F1-F068-4120-85F1-E2766534ED32}" srcId="{EDC81A52-235D-4888-AD45-56669F140C61}" destId="{1A762F49-851D-40E8-B048-6671C89AE03E}" srcOrd="1" destOrd="0" parTransId="{800A22EC-9687-46F1-80B2-E08FEBA960F6}" sibTransId="{37E8E748-C2D2-482E-A9EA-096147515831}"/>
    <dgm:cxn modelId="{62326238-6BCB-4ABC-B0F1-F72C49277B9B}" type="presOf" srcId="{18CCFF42-9E71-4085-A980-B3BBC1A8EC81}" destId="{B83DDEC9-BC1A-45C4-A12B-5AFBC6A0603B}" srcOrd="1" destOrd="0" presId="urn:microsoft.com/office/officeart/2005/8/layout/hList7#1"/>
    <dgm:cxn modelId="{6C5E49A9-DD5C-4A7E-B0AA-73130BE7F6AE}" type="presOf" srcId="{602F0CD4-7A4D-4A3C-8409-5CF72C05D00C}" destId="{4B53C42C-231B-436E-90CB-D2A9A3CCA110}" srcOrd="0" destOrd="0" presId="urn:microsoft.com/office/officeart/2005/8/layout/hList7#1"/>
    <dgm:cxn modelId="{F94D315E-E674-4A59-A6E7-712F1EE9EE8B}" type="presParOf" srcId="{73D75631-C260-4FDE-8849-9231FC47B210}" destId="{1123390E-415B-460C-9EAF-7A9ADB6B65AD}" srcOrd="0" destOrd="0" presId="urn:microsoft.com/office/officeart/2005/8/layout/hList7#1"/>
    <dgm:cxn modelId="{30948D47-63CB-45F5-8B4B-A534252B68C5}" type="presParOf" srcId="{73D75631-C260-4FDE-8849-9231FC47B210}" destId="{9E8374BF-1579-4D0E-88EB-527CF1C2C205}" srcOrd="1" destOrd="0" presId="urn:microsoft.com/office/officeart/2005/8/layout/hList7#1"/>
    <dgm:cxn modelId="{53274DCB-6AF8-4F61-90B3-567B5C7D5C6D}" type="presParOf" srcId="{9E8374BF-1579-4D0E-88EB-527CF1C2C205}" destId="{E00B3A4E-287C-4B3C-AA15-656A96445EAD}" srcOrd="0" destOrd="0" presId="urn:microsoft.com/office/officeart/2005/8/layout/hList7#1"/>
    <dgm:cxn modelId="{3A2F923B-1B51-4D7D-916B-B877396C0C80}" type="presParOf" srcId="{E00B3A4E-287C-4B3C-AA15-656A96445EAD}" destId="{213CA20F-B8C3-4C8E-89CB-588401E7736E}" srcOrd="0" destOrd="0" presId="urn:microsoft.com/office/officeart/2005/8/layout/hList7#1"/>
    <dgm:cxn modelId="{BCF61791-E15B-4F61-84AE-553491D5042F}" type="presParOf" srcId="{E00B3A4E-287C-4B3C-AA15-656A96445EAD}" destId="{B83DDEC9-BC1A-45C4-A12B-5AFBC6A0603B}" srcOrd="1" destOrd="0" presId="urn:microsoft.com/office/officeart/2005/8/layout/hList7#1"/>
    <dgm:cxn modelId="{9E01618B-DC6B-41A6-A54E-613C3FDEEA8A}" type="presParOf" srcId="{E00B3A4E-287C-4B3C-AA15-656A96445EAD}" destId="{320CD964-17F5-48EE-9EE4-D8ECB5F64F16}" srcOrd="2" destOrd="0" presId="urn:microsoft.com/office/officeart/2005/8/layout/hList7#1"/>
    <dgm:cxn modelId="{DA286AD4-02DA-4783-8940-2FD9E4BBB3AF}" type="presParOf" srcId="{E00B3A4E-287C-4B3C-AA15-656A96445EAD}" destId="{79DEFB6B-DEED-475B-B5F1-8F36B0311D96}" srcOrd="3" destOrd="0" presId="urn:microsoft.com/office/officeart/2005/8/layout/hList7#1"/>
    <dgm:cxn modelId="{9EA3A088-E797-43B5-8848-B25ACC311BC1}" type="presParOf" srcId="{9E8374BF-1579-4D0E-88EB-527CF1C2C205}" destId="{24F0ACEA-3256-4E57-9CE1-073479956F14}" srcOrd="1" destOrd="0" presId="urn:microsoft.com/office/officeart/2005/8/layout/hList7#1"/>
    <dgm:cxn modelId="{E9137C2C-2941-4E0D-8DA3-9282799BE0AA}" type="presParOf" srcId="{9E8374BF-1579-4D0E-88EB-527CF1C2C205}" destId="{5CEC0BDD-EE02-4182-A616-E447D2C637A2}" srcOrd="2" destOrd="0" presId="urn:microsoft.com/office/officeart/2005/8/layout/hList7#1"/>
    <dgm:cxn modelId="{ED6F105C-AA63-4EED-8C6D-1F0632704616}" type="presParOf" srcId="{5CEC0BDD-EE02-4182-A616-E447D2C637A2}" destId="{FB53C562-BF36-4BB3-A593-774E945350A5}" srcOrd="0" destOrd="0" presId="urn:microsoft.com/office/officeart/2005/8/layout/hList7#1"/>
    <dgm:cxn modelId="{682FCCB4-A8E0-4C6D-9A37-454E3959AFAD}" type="presParOf" srcId="{5CEC0BDD-EE02-4182-A616-E447D2C637A2}" destId="{23C6435B-06DB-4DE8-B1F6-E16DD875CB25}" srcOrd="1" destOrd="0" presId="urn:microsoft.com/office/officeart/2005/8/layout/hList7#1"/>
    <dgm:cxn modelId="{C8E9AF67-EAF3-4081-88F5-CA84BAE6D055}" type="presParOf" srcId="{5CEC0BDD-EE02-4182-A616-E447D2C637A2}" destId="{00F7BAB2-E81F-430A-AD72-8D6D07F28796}" srcOrd="2" destOrd="0" presId="urn:microsoft.com/office/officeart/2005/8/layout/hList7#1"/>
    <dgm:cxn modelId="{8B33D316-A033-4B1E-8489-59A85E663FA6}" type="presParOf" srcId="{5CEC0BDD-EE02-4182-A616-E447D2C637A2}" destId="{17A6D563-7E02-4283-91E8-258F8A3A310D}" srcOrd="3" destOrd="0" presId="urn:microsoft.com/office/officeart/2005/8/layout/hList7#1"/>
    <dgm:cxn modelId="{37944823-D2D4-41FD-807A-87AEDFAE1850}" type="presParOf" srcId="{9E8374BF-1579-4D0E-88EB-527CF1C2C205}" destId="{30524CF8-0D4D-4027-9003-0D3E9498193C}" srcOrd="3" destOrd="0" presId="urn:microsoft.com/office/officeart/2005/8/layout/hList7#1"/>
    <dgm:cxn modelId="{C00314D2-2759-4E09-A6D7-E0BB30EA28DB}" type="presParOf" srcId="{9E8374BF-1579-4D0E-88EB-527CF1C2C205}" destId="{004F930F-7D29-401C-9E7D-9404A109AF22}" srcOrd="4" destOrd="0" presId="urn:microsoft.com/office/officeart/2005/8/layout/hList7#1"/>
    <dgm:cxn modelId="{3C0F5399-349D-4AD9-8F33-914159F62893}" type="presParOf" srcId="{004F930F-7D29-401C-9E7D-9404A109AF22}" destId="{4B53C42C-231B-436E-90CB-D2A9A3CCA110}" srcOrd="0" destOrd="0" presId="urn:microsoft.com/office/officeart/2005/8/layout/hList7#1"/>
    <dgm:cxn modelId="{F0E25B1D-3FF8-4929-8B05-3B1626ACB8C9}" type="presParOf" srcId="{004F930F-7D29-401C-9E7D-9404A109AF22}" destId="{B9AEF2B4-D589-414A-9B84-72A7CC847FF6}" srcOrd="1" destOrd="0" presId="urn:microsoft.com/office/officeart/2005/8/layout/hList7#1"/>
    <dgm:cxn modelId="{F03AD2E2-6A8A-454F-9C1C-821411562053}" type="presParOf" srcId="{004F930F-7D29-401C-9E7D-9404A109AF22}" destId="{E835E723-8E6D-4261-9B12-C57CE5C74524}" srcOrd="2" destOrd="0" presId="urn:microsoft.com/office/officeart/2005/8/layout/hList7#1"/>
    <dgm:cxn modelId="{A8108959-A5C7-4D89-9CF7-267F16B5058D}" type="presParOf" srcId="{004F930F-7D29-401C-9E7D-9404A109AF22}" destId="{A5AB7CE2-A116-4EC7-A6C8-6A15FD8EDAD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103234-697B-4B39-BD1B-1CD34284C0BD}" type="doc">
      <dgm:prSet loTypeId="urn:microsoft.com/office/officeart/2005/8/layout/vList3#1" loCatId="list" qsTypeId="urn:microsoft.com/office/officeart/2005/8/quickstyle/simple1" qsCatId="simple" csTypeId="urn:microsoft.com/office/officeart/2005/8/colors/colorful1#2" csCatId="colorful" phldr="1"/>
      <dgm:spPr/>
    </dgm:pt>
    <dgm:pt modelId="{4207EC34-EF28-4B75-8BA0-871AB567993D}">
      <dgm:prSet phldrT="[ข้อความ]"/>
      <dgm:spPr/>
      <dgm:t>
        <a:bodyPr/>
        <a:lstStyle/>
        <a:p>
          <a:r>
            <a:rPr lang="th-TH" b="1" dirty="0"/>
            <a:t>สมรรถนะ (</a:t>
          </a:r>
          <a:r>
            <a:rPr lang="en-US" b="1" dirty="0"/>
            <a:t>Competency</a:t>
          </a:r>
          <a:r>
            <a:rPr lang="th-TH" b="1" dirty="0"/>
            <a:t>)</a:t>
          </a:r>
        </a:p>
      </dgm:t>
    </dgm:pt>
    <dgm:pt modelId="{12D9C415-37CE-44F8-9BCF-532FD1A09CA9}" type="parTrans" cxnId="{C434F784-2E6C-40EC-9332-AE0890BB0F46}">
      <dgm:prSet/>
      <dgm:spPr/>
      <dgm:t>
        <a:bodyPr/>
        <a:lstStyle/>
        <a:p>
          <a:endParaRPr lang="th-TH"/>
        </a:p>
      </dgm:t>
    </dgm:pt>
    <dgm:pt modelId="{9793E4F3-8AFB-4148-849C-57E8CBFC8CC5}" type="sibTrans" cxnId="{C434F784-2E6C-40EC-9332-AE0890BB0F46}">
      <dgm:prSet/>
      <dgm:spPr/>
      <dgm:t>
        <a:bodyPr/>
        <a:lstStyle/>
        <a:p>
          <a:endParaRPr lang="th-TH"/>
        </a:p>
      </dgm:t>
    </dgm:pt>
    <dgm:pt modelId="{5D97E343-99A6-4867-A861-65468276A6CD}">
      <dgm:prSet phldrT="[ข้อความ]"/>
      <dgm:spPr/>
      <dgm:t>
        <a:bodyPr/>
        <a:lstStyle/>
        <a:p>
          <a:r>
            <a:rPr lang="th-TH" b="1" dirty="0"/>
            <a:t>ผลการปฏิบัติงาน </a:t>
          </a:r>
          <a:r>
            <a:rPr lang="en-US" b="1" dirty="0"/>
            <a:t>(Performance)</a:t>
          </a:r>
          <a:endParaRPr lang="th-TH" b="1" dirty="0"/>
        </a:p>
      </dgm:t>
    </dgm:pt>
    <dgm:pt modelId="{92151139-BFFA-44D8-BF2E-0A771C99715A}" type="parTrans" cxnId="{1863F624-A4FA-41B9-9AE5-560775CC2DED}">
      <dgm:prSet/>
      <dgm:spPr/>
      <dgm:t>
        <a:bodyPr/>
        <a:lstStyle/>
        <a:p>
          <a:endParaRPr lang="th-TH"/>
        </a:p>
      </dgm:t>
    </dgm:pt>
    <dgm:pt modelId="{7AF8A0DD-FD68-40F1-A9C3-37586F72D46A}" type="sibTrans" cxnId="{1863F624-A4FA-41B9-9AE5-560775CC2DED}">
      <dgm:prSet/>
      <dgm:spPr/>
      <dgm:t>
        <a:bodyPr/>
        <a:lstStyle/>
        <a:p>
          <a:endParaRPr lang="th-TH"/>
        </a:p>
      </dgm:t>
    </dgm:pt>
    <dgm:pt modelId="{2D203DAB-CB5D-4BE2-B5B6-E931870AA6B3}" type="pres">
      <dgm:prSet presAssocID="{7B103234-697B-4B39-BD1B-1CD34284C0BD}" presName="linearFlow" presStyleCnt="0">
        <dgm:presLayoutVars>
          <dgm:dir/>
          <dgm:resizeHandles val="exact"/>
        </dgm:presLayoutVars>
      </dgm:prSet>
      <dgm:spPr/>
    </dgm:pt>
    <dgm:pt modelId="{34B49A40-E682-4748-B2FF-6AA8B70D9653}" type="pres">
      <dgm:prSet presAssocID="{4207EC34-EF28-4B75-8BA0-871AB567993D}" presName="composite" presStyleCnt="0"/>
      <dgm:spPr/>
    </dgm:pt>
    <dgm:pt modelId="{D7A1D3B4-A98E-4125-ACD8-3C9F6944BB61}" type="pres">
      <dgm:prSet presAssocID="{4207EC34-EF28-4B75-8BA0-871AB567993D}" presName="imgShp" presStyleLbl="fgImgPlace1" presStyleIdx="0" presStyleCnt="2"/>
      <dgm:spPr/>
    </dgm:pt>
    <dgm:pt modelId="{2F19BF4A-B499-4861-820A-306DFE090D23}" type="pres">
      <dgm:prSet presAssocID="{4207EC34-EF28-4B75-8BA0-871AB567993D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138BA95-27DC-4749-A58B-86F8CE81BB0C}" type="pres">
      <dgm:prSet presAssocID="{9793E4F3-8AFB-4148-849C-57E8CBFC8CC5}" presName="spacing" presStyleCnt="0"/>
      <dgm:spPr/>
    </dgm:pt>
    <dgm:pt modelId="{A8CAA61B-4A6B-4C82-A4D5-5208834C4241}" type="pres">
      <dgm:prSet presAssocID="{5D97E343-99A6-4867-A861-65468276A6CD}" presName="composite" presStyleCnt="0"/>
      <dgm:spPr/>
    </dgm:pt>
    <dgm:pt modelId="{EFFA9D9E-6EB4-477A-AEC6-35E7C7D20B3E}" type="pres">
      <dgm:prSet presAssocID="{5D97E343-99A6-4867-A861-65468276A6CD}" presName="imgShp" presStyleLbl="fgImgPlace1" presStyleIdx="1" presStyleCnt="2"/>
      <dgm:spPr/>
    </dgm:pt>
    <dgm:pt modelId="{B30F11AC-363C-421F-A08E-EE86C5EF7AEE}" type="pres">
      <dgm:prSet presAssocID="{5D97E343-99A6-4867-A861-65468276A6CD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B6D897B-FE4C-4C72-B2DE-B74ABEC63D31}" type="presOf" srcId="{5D97E343-99A6-4867-A861-65468276A6CD}" destId="{B30F11AC-363C-421F-A08E-EE86C5EF7AEE}" srcOrd="0" destOrd="0" presId="urn:microsoft.com/office/officeart/2005/8/layout/vList3#1"/>
    <dgm:cxn modelId="{CD1FA659-48C2-4703-8BD1-1C4AE3E939AF}" type="presOf" srcId="{7B103234-697B-4B39-BD1B-1CD34284C0BD}" destId="{2D203DAB-CB5D-4BE2-B5B6-E931870AA6B3}" srcOrd="0" destOrd="0" presId="urn:microsoft.com/office/officeart/2005/8/layout/vList3#1"/>
    <dgm:cxn modelId="{D2A17D2C-13B7-4381-B62E-E110F848D063}" type="presOf" srcId="{4207EC34-EF28-4B75-8BA0-871AB567993D}" destId="{2F19BF4A-B499-4861-820A-306DFE090D23}" srcOrd="0" destOrd="0" presId="urn:microsoft.com/office/officeart/2005/8/layout/vList3#1"/>
    <dgm:cxn modelId="{1863F624-A4FA-41B9-9AE5-560775CC2DED}" srcId="{7B103234-697B-4B39-BD1B-1CD34284C0BD}" destId="{5D97E343-99A6-4867-A861-65468276A6CD}" srcOrd="1" destOrd="0" parTransId="{92151139-BFFA-44D8-BF2E-0A771C99715A}" sibTransId="{7AF8A0DD-FD68-40F1-A9C3-37586F72D46A}"/>
    <dgm:cxn modelId="{C434F784-2E6C-40EC-9332-AE0890BB0F46}" srcId="{7B103234-697B-4B39-BD1B-1CD34284C0BD}" destId="{4207EC34-EF28-4B75-8BA0-871AB567993D}" srcOrd="0" destOrd="0" parTransId="{12D9C415-37CE-44F8-9BCF-532FD1A09CA9}" sibTransId="{9793E4F3-8AFB-4148-849C-57E8CBFC8CC5}"/>
    <dgm:cxn modelId="{9D155D33-4F60-4004-ABF8-C05AC88761ED}" type="presParOf" srcId="{2D203DAB-CB5D-4BE2-B5B6-E931870AA6B3}" destId="{34B49A40-E682-4748-B2FF-6AA8B70D9653}" srcOrd="0" destOrd="0" presId="urn:microsoft.com/office/officeart/2005/8/layout/vList3#1"/>
    <dgm:cxn modelId="{55927E7F-288A-4E1B-99FF-4C8929F0C6CA}" type="presParOf" srcId="{34B49A40-E682-4748-B2FF-6AA8B70D9653}" destId="{D7A1D3B4-A98E-4125-ACD8-3C9F6944BB61}" srcOrd="0" destOrd="0" presId="urn:microsoft.com/office/officeart/2005/8/layout/vList3#1"/>
    <dgm:cxn modelId="{F7C1D4C2-FBE7-4F28-9953-14F0A8E7A22D}" type="presParOf" srcId="{34B49A40-E682-4748-B2FF-6AA8B70D9653}" destId="{2F19BF4A-B499-4861-820A-306DFE090D23}" srcOrd="1" destOrd="0" presId="urn:microsoft.com/office/officeart/2005/8/layout/vList3#1"/>
    <dgm:cxn modelId="{D0F17349-22EF-43CE-8D18-702D20882EF5}" type="presParOf" srcId="{2D203DAB-CB5D-4BE2-B5B6-E931870AA6B3}" destId="{9138BA95-27DC-4749-A58B-86F8CE81BB0C}" srcOrd="1" destOrd="0" presId="urn:microsoft.com/office/officeart/2005/8/layout/vList3#1"/>
    <dgm:cxn modelId="{D0BC0C41-D78F-4D0A-ADC9-14C3AA850EA3}" type="presParOf" srcId="{2D203DAB-CB5D-4BE2-B5B6-E931870AA6B3}" destId="{A8CAA61B-4A6B-4C82-A4D5-5208834C4241}" srcOrd="2" destOrd="0" presId="urn:microsoft.com/office/officeart/2005/8/layout/vList3#1"/>
    <dgm:cxn modelId="{F3651542-451D-4D56-8141-8C04615B8318}" type="presParOf" srcId="{A8CAA61B-4A6B-4C82-A4D5-5208834C4241}" destId="{EFFA9D9E-6EB4-477A-AEC6-35E7C7D20B3E}" srcOrd="0" destOrd="0" presId="urn:microsoft.com/office/officeart/2005/8/layout/vList3#1"/>
    <dgm:cxn modelId="{79935DA2-9E07-4E3A-B1FB-09A0CD3B3D09}" type="presParOf" srcId="{A8CAA61B-4A6B-4C82-A4D5-5208834C4241}" destId="{B30F11AC-363C-421F-A08E-EE86C5EF7AE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103234-697B-4B39-BD1B-1CD34284C0BD}" type="doc">
      <dgm:prSet loTypeId="urn:microsoft.com/office/officeart/2005/8/layout/vList3#1" loCatId="list" qsTypeId="urn:microsoft.com/office/officeart/2005/8/quickstyle/simple1" qsCatId="simple" csTypeId="urn:microsoft.com/office/officeart/2005/8/colors/colorful1#2" csCatId="colorful" phldr="1"/>
      <dgm:spPr/>
    </dgm:pt>
    <dgm:pt modelId="{4207EC34-EF28-4B75-8BA0-871AB567993D}">
      <dgm:prSet phldrT="[ข้อความ]"/>
      <dgm:spPr/>
      <dgm:t>
        <a:bodyPr/>
        <a:lstStyle/>
        <a:p>
          <a:r>
            <a:rPr lang="th-TH" b="1" dirty="0"/>
            <a:t>สมรรถนะ (</a:t>
          </a:r>
          <a:r>
            <a:rPr lang="en-US" b="1" dirty="0"/>
            <a:t>Competency</a:t>
          </a:r>
          <a:r>
            <a:rPr lang="th-TH" b="1" dirty="0"/>
            <a:t>)</a:t>
          </a:r>
        </a:p>
      </dgm:t>
    </dgm:pt>
    <dgm:pt modelId="{12D9C415-37CE-44F8-9BCF-532FD1A09CA9}" type="parTrans" cxnId="{C434F784-2E6C-40EC-9332-AE0890BB0F46}">
      <dgm:prSet/>
      <dgm:spPr/>
      <dgm:t>
        <a:bodyPr/>
        <a:lstStyle/>
        <a:p>
          <a:endParaRPr lang="th-TH"/>
        </a:p>
      </dgm:t>
    </dgm:pt>
    <dgm:pt modelId="{9793E4F3-8AFB-4148-849C-57E8CBFC8CC5}" type="sibTrans" cxnId="{C434F784-2E6C-40EC-9332-AE0890BB0F46}">
      <dgm:prSet/>
      <dgm:spPr/>
      <dgm:t>
        <a:bodyPr/>
        <a:lstStyle/>
        <a:p>
          <a:endParaRPr lang="th-TH"/>
        </a:p>
      </dgm:t>
    </dgm:pt>
    <dgm:pt modelId="{5D97E343-99A6-4867-A861-65468276A6CD}">
      <dgm:prSet phldrT="[ข้อความ]"/>
      <dgm:spPr/>
      <dgm:t>
        <a:bodyPr/>
        <a:lstStyle/>
        <a:p>
          <a:r>
            <a:rPr lang="th-TH" b="1" dirty="0"/>
            <a:t>ผลการปฏิบัติงาน </a:t>
          </a:r>
          <a:r>
            <a:rPr lang="en-US" b="1" dirty="0"/>
            <a:t>(Performance)</a:t>
          </a:r>
          <a:endParaRPr lang="th-TH" b="1" dirty="0"/>
        </a:p>
      </dgm:t>
    </dgm:pt>
    <dgm:pt modelId="{92151139-BFFA-44D8-BF2E-0A771C99715A}" type="parTrans" cxnId="{1863F624-A4FA-41B9-9AE5-560775CC2DED}">
      <dgm:prSet/>
      <dgm:spPr/>
      <dgm:t>
        <a:bodyPr/>
        <a:lstStyle/>
        <a:p>
          <a:endParaRPr lang="th-TH"/>
        </a:p>
      </dgm:t>
    </dgm:pt>
    <dgm:pt modelId="{7AF8A0DD-FD68-40F1-A9C3-37586F72D46A}" type="sibTrans" cxnId="{1863F624-A4FA-41B9-9AE5-560775CC2DED}">
      <dgm:prSet/>
      <dgm:spPr/>
      <dgm:t>
        <a:bodyPr/>
        <a:lstStyle/>
        <a:p>
          <a:endParaRPr lang="th-TH"/>
        </a:p>
      </dgm:t>
    </dgm:pt>
    <dgm:pt modelId="{2D203DAB-CB5D-4BE2-B5B6-E931870AA6B3}" type="pres">
      <dgm:prSet presAssocID="{7B103234-697B-4B39-BD1B-1CD34284C0BD}" presName="linearFlow" presStyleCnt="0">
        <dgm:presLayoutVars>
          <dgm:dir/>
          <dgm:resizeHandles val="exact"/>
        </dgm:presLayoutVars>
      </dgm:prSet>
      <dgm:spPr/>
    </dgm:pt>
    <dgm:pt modelId="{34B49A40-E682-4748-B2FF-6AA8B70D9653}" type="pres">
      <dgm:prSet presAssocID="{4207EC34-EF28-4B75-8BA0-871AB567993D}" presName="composite" presStyleCnt="0"/>
      <dgm:spPr/>
    </dgm:pt>
    <dgm:pt modelId="{D7A1D3B4-A98E-4125-ACD8-3C9F6944BB61}" type="pres">
      <dgm:prSet presAssocID="{4207EC34-EF28-4B75-8BA0-871AB567993D}" presName="imgShp" presStyleLbl="fgImgPlace1" presStyleIdx="0" presStyleCnt="2"/>
      <dgm:spPr/>
    </dgm:pt>
    <dgm:pt modelId="{2F19BF4A-B499-4861-820A-306DFE090D23}" type="pres">
      <dgm:prSet presAssocID="{4207EC34-EF28-4B75-8BA0-871AB567993D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138BA95-27DC-4749-A58B-86F8CE81BB0C}" type="pres">
      <dgm:prSet presAssocID="{9793E4F3-8AFB-4148-849C-57E8CBFC8CC5}" presName="spacing" presStyleCnt="0"/>
      <dgm:spPr/>
    </dgm:pt>
    <dgm:pt modelId="{A8CAA61B-4A6B-4C82-A4D5-5208834C4241}" type="pres">
      <dgm:prSet presAssocID="{5D97E343-99A6-4867-A861-65468276A6CD}" presName="composite" presStyleCnt="0"/>
      <dgm:spPr/>
    </dgm:pt>
    <dgm:pt modelId="{EFFA9D9E-6EB4-477A-AEC6-35E7C7D20B3E}" type="pres">
      <dgm:prSet presAssocID="{5D97E343-99A6-4867-A861-65468276A6CD}" presName="imgShp" presStyleLbl="fgImgPlace1" presStyleIdx="1" presStyleCnt="2"/>
      <dgm:spPr/>
    </dgm:pt>
    <dgm:pt modelId="{B30F11AC-363C-421F-A08E-EE86C5EF7AEE}" type="pres">
      <dgm:prSet presAssocID="{5D97E343-99A6-4867-A861-65468276A6CD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D26A2EE-64C4-43C2-8F80-3AD0C5E9D0E7}" type="presOf" srcId="{5D97E343-99A6-4867-A861-65468276A6CD}" destId="{B30F11AC-363C-421F-A08E-EE86C5EF7AEE}" srcOrd="0" destOrd="0" presId="urn:microsoft.com/office/officeart/2005/8/layout/vList3#1"/>
    <dgm:cxn modelId="{638A61C9-C0FA-454F-B2A0-0F5A6770E978}" type="presOf" srcId="{4207EC34-EF28-4B75-8BA0-871AB567993D}" destId="{2F19BF4A-B499-4861-820A-306DFE090D23}" srcOrd="0" destOrd="0" presId="urn:microsoft.com/office/officeart/2005/8/layout/vList3#1"/>
    <dgm:cxn modelId="{1863F624-A4FA-41B9-9AE5-560775CC2DED}" srcId="{7B103234-697B-4B39-BD1B-1CD34284C0BD}" destId="{5D97E343-99A6-4867-A861-65468276A6CD}" srcOrd="1" destOrd="0" parTransId="{92151139-BFFA-44D8-BF2E-0A771C99715A}" sibTransId="{7AF8A0DD-FD68-40F1-A9C3-37586F72D46A}"/>
    <dgm:cxn modelId="{E40EC200-0813-479B-AE3F-AF64943D5302}" type="presOf" srcId="{7B103234-697B-4B39-BD1B-1CD34284C0BD}" destId="{2D203DAB-CB5D-4BE2-B5B6-E931870AA6B3}" srcOrd="0" destOrd="0" presId="urn:microsoft.com/office/officeart/2005/8/layout/vList3#1"/>
    <dgm:cxn modelId="{C434F784-2E6C-40EC-9332-AE0890BB0F46}" srcId="{7B103234-697B-4B39-BD1B-1CD34284C0BD}" destId="{4207EC34-EF28-4B75-8BA0-871AB567993D}" srcOrd="0" destOrd="0" parTransId="{12D9C415-37CE-44F8-9BCF-532FD1A09CA9}" sibTransId="{9793E4F3-8AFB-4148-849C-57E8CBFC8CC5}"/>
    <dgm:cxn modelId="{52F37EF3-6CD2-46EB-A51A-AB70E572040C}" type="presParOf" srcId="{2D203DAB-CB5D-4BE2-B5B6-E931870AA6B3}" destId="{34B49A40-E682-4748-B2FF-6AA8B70D9653}" srcOrd="0" destOrd="0" presId="urn:microsoft.com/office/officeart/2005/8/layout/vList3#1"/>
    <dgm:cxn modelId="{7D122E2B-F565-495C-B6FA-9862FFDFB243}" type="presParOf" srcId="{34B49A40-E682-4748-B2FF-6AA8B70D9653}" destId="{D7A1D3B4-A98E-4125-ACD8-3C9F6944BB61}" srcOrd="0" destOrd="0" presId="urn:microsoft.com/office/officeart/2005/8/layout/vList3#1"/>
    <dgm:cxn modelId="{7EBE5473-9A8C-44CD-B683-55A06648FA80}" type="presParOf" srcId="{34B49A40-E682-4748-B2FF-6AA8B70D9653}" destId="{2F19BF4A-B499-4861-820A-306DFE090D23}" srcOrd="1" destOrd="0" presId="urn:microsoft.com/office/officeart/2005/8/layout/vList3#1"/>
    <dgm:cxn modelId="{F78E07F4-7BD5-4FE7-B264-56355D75A531}" type="presParOf" srcId="{2D203DAB-CB5D-4BE2-B5B6-E931870AA6B3}" destId="{9138BA95-27DC-4749-A58B-86F8CE81BB0C}" srcOrd="1" destOrd="0" presId="urn:microsoft.com/office/officeart/2005/8/layout/vList3#1"/>
    <dgm:cxn modelId="{4B57C95B-6E61-4A9C-B432-C4E4D8277A2D}" type="presParOf" srcId="{2D203DAB-CB5D-4BE2-B5B6-E931870AA6B3}" destId="{A8CAA61B-4A6B-4C82-A4D5-5208834C4241}" srcOrd="2" destOrd="0" presId="urn:microsoft.com/office/officeart/2005/8/layout/vList3#1"/>
    <dgm:cxn modelId="{583ED006-15AA-4146-BDE6-D3AAB5542003}" type="presParOf" srcId="{A8CAA61B-4A6B-4C82-A4D5-5208834C4241}" destId="{EFFA9D9E-6EB4-477A-AEC6-35E7C7D20B3E}" srcOrd="0" destOrd="0" presId="urn:microsoft.com/office/officeart/2005/8/layout/vList3#1"/>
    <dgm:cxn modelId="{AEA460A9-62F2-41CF-9BB2-733CDCBB232C}" type="presParOf" srcId="{A8CAA61B-4A6B-4C82-A4D5-5208834C4241}" destId="{B30F11AC-363C-421F-A08E-EE86C5EF7AE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CA20F-B8C3-4C8E-89CB-588401E7736E}">
      <dsp:nvSpPr>
        <dsp:cNvPr id="0" name=""/>
        <dsp:cNvSpPr/>
      </dsp:nvSpPr>
      <dsp:spPr>
        <a:xfrm>
          <a:off x="0" y="0"/>
          <a:ext cx="1719743" cy="17184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Air Domain</a:t>
          </a:r>
          <a:endParaRPr lang="th-TH" sz="2800" kern="1200" dirty="0"/>
        </a:p>
      </dsp:txBody>
      <dsp:txXfrm>
        <a:off x="0" y="687388"/>
        <a:ext cx="1719743" cy="687388"/>
      </dsp:txXfrm>
    </dsp:sp>
    <dsp:sp modelId="{79DEFB6B-DEED-475B-B5F1-8F36B0311D96}">
      <dsp:nvSpPr>
        <dsp:cNvPr id="0" name=""/>
        <dsp:cNvSpPr/>
      </dsp:nvSpPr>
      <dsp:spPr>
        <a:xfrm>
          <a:off x="574852" y="103108"/>
          <a:ext cx="572250" cy="5722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3C562-BF36-4BB3-A593-774E945350A5}">
      <dsp:nvSpPr>
        <dsp:cNvPr id="0" name=""/>
        <dsp:cNvSpPr/>
      </dsp:nvSpPr>
      <dsp:spPr>
        <a:xfrm>
          <a:off x="1772441" y="0"/>
          <a:ext cx="1719743" cy="17184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Space Domain</a:t>
          </a:r>
          <a:endParaRPr lang="th-TH" sz="2800" kern="1200" dirty="0"/>
        </a:p>
      </dsp:txBody>
      <dsp:txXfrm>
        <a:off x="1772441" y="687388"/>
        <a:ext cx="1719743" cy="687388"/>
      </dsp:txXfrm>
    </dsp:sp>
    <dsp:sp modelId="{17A6D563-7E02-4283-91E8-258F8A3A310D}">
      <dsp:nvSpPr>
        <dsp:cNvPr id="0" name=""/>
        <dsp:cNvSpPr/>
      </dsp:nvSpPr>
      <dsp:spPr>
        <a:xfrm>
          <a:off x="2346188" y="103108"/>
          <a:ext cx="572250" cy="57225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3C42C-231B-436E-90CB-D2A9A3CCA110}">
      <dsp:nvSpPr>
        <dsp:cNvPr id="0" name=""/>
        <dsp:cNvSpPr/>
      </dsp:nvSpPr>
      <dsp:spPr>
        <a:xfrm>
          <a:off x="3543777" y="0"/>
          <a:ext cx="1719743" cy="17184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Cyber Domain</a:t>
          </a:r>
          <a:endParaRPr lang="th-TH" sz="2800" kern="1200" dirty="0"/>
        </a:p>
      </dsp:txBody>
      <dsp:txXfrm>
        <a:off x="3543777" y="687388"/>
        <a:ext cx="1719743" cy="687388"/>
      </dsp:txXfrm>
    </dsp:sp>
    <dsp:sp modelId="{A5AB7CE2-A116-4EC7-A6C8-6A15FD8EDADA}">
      <dsp:nvSpPr>
        <dsp:cNvPr id="0" name=""/>
        <dsp:cNvSpPr/>
      </dsp:nvSpPr>
      <dsp:spPr>
        <a:xfrm>
          <a:off x="4117524" y="103108"/>
          <a:ext cx="572250" cy="57225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3390E-415B-460C-9EAF-7A9ADB6B65AD}">
      <dsp:nvSpPr>
        <dsp:cNvPr id="0" name=""/>
        <dsp:cNvSpPr/>
      </dsp:nvSpPr>
      <dsp:spPr>
        <a:xfrm>
          <a:off x="210585" y="1374776"/>
          <a:ext cx="4843456" cy="25777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3E287-7944-4CEE-8705-C2EC8DA62C17}">
      <dsp:nvSpPr>
        <dsp:cNvPr id="0" name=""/>
        <dsp:cNvSpPr/>
      </dsp:nvSpPr>
      <dsp:spPr>
        <a:xfrm>
          <a:off x="1313535" y="1028564"/>
          <a:ext cx="1257134" cy="125713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00"/>
              </a:solidFill>
            </a:rPr>
            <a:t>Smart people</a:t>
          </a:r>
          <a:endParaRPr lang="th-TH" sz="1200" b="1" kern="1200" dirty="0">
            <a:solidFill>
              <a:srgbClr val="FFFF00"/>
            </a:solidFill>
          </a:endParaRPr>
        </a:p>
      </dsp:txBody>
      <dsp:txXfrm>
        <a:off x="1566275" y="1323042"/>
        <a:ext cx="751654" cy="646192"/>
      </dsp:txXfrm>
    </dsp:sp>
    <dsp:sp modelId="{8FE4B8A9-0A8F-421E-8241-0DB21A39B9C9}">
      <dsp:nvSpPr>
        <dsp:cNvPr id="0" name=""/>
        <dsp:cNvSpPr/>
      </dsp:nvSpPr>
      <dsp:spPr>
        <a:xfrm>
          <a:off x="494395" y="592370"/>
          <a:ext cx="1089711" cy="1192385"/>
        </a:xfrm>
        <a:prstGeom prst="gear6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00"/>
              </a:solidFill>
            </a:rPr>
            <a:t>Smart </a:t>
          </a:r>
          <a:r>
            <a:rPr lang="en-US" sz="1200" b="1" kern="1200" dirty="0" err="1" smtClean="0">
              <a:solidFill>
                <a:srgbClr val="FFFF00"/>
              </a:solidFill>
            </a:rPr>
            <a:t>wepon</a:t>
          </a:r>
          <a:r>
            <a:rPr lang="en-US" sz="1200" b="1" kern="1200" dirty="0" smtClean="0">
              <a:solidFill>
                <a:srgbClr val="FFFF00"/>
              </a:solidFill>
            </a:rPr>
            <a:t> system</a:t>
          </a:r>
          <a:endParaRPr lang="th-TH" sz="1200" b="1" kern="1200" dirty="0">
            <a:solidFill>
              <a:srgbClr val="FFFF00"/>
            </a:solidFill>
          </a:endParaRPr>
        </a:p>
      </dsp:txBody>
      <dsp:txXfrm>
        <a:off x="768733" y="883514"/>
        <a:ext cx="541035" cy="610097"/>
      </dsp:txXfrm>
    </dsp:sp>
    <dsp:sp modelId="{4CE0BEE3-7DB9-40F3-956B-D2DFBEE9590B}">
      <dsp:nvSpPr>
        <dsp:cNvPr id="0" name=""/>
        <dsp:cNvSpPr/>
      </dsp:nvSpPr>
      <dsp:spPr>
        <a:xfrm rot="20700000">
          <a:off x="1094201" y="100664"/>
          <a:ext cx="895807" cy="895807"/>
        </a:xfrm>
        <a:prstGeom prst="gear6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00"/>
              </a:solidFill>
            </a:rPr>
            <a:t>smart</a:t>
          </a:r>
          <a:r>
            <a:rPr lang="en-US" sz="1400" b="1" kern="1200" dirty="0" smtClean="0">
              <a:solidFill>
                <a:srgbClr val="FFFF00"/>
              </a:solidFill>
            </a:rPr>
            <a:t>  </a:t>
          </a:r>
          <a:r>
            <a:rPr lang="en-US" sz="1200" b="1" kern="1200" dirty="0" smtClean="0">
              <a:solidFill>
                <a:srgbClr val="FFFF00"/>
              </a:solidFill>
            </a:rPr>
            <a:t>tactic</a:t>
          </a:r>
          <a:endParaRPr lang="th-TH" sz="1200" b="1" kern="1200" dirty="0">
            <a:solidFill>
              <a:srgbClr val="FFFF00"/>
            </a:solidFill>
          </a:endParaRPr>
        </a:p>
      </dsp:txBody>
      <dsp:txXfrm rot="-20700000">
        <a:off x="1290678" y="297140"/>
        <a:ext cx="502853" cy="502853"/>
      </dsp:txXfrm>
    </dsp:sp>
    <dsp:sp modelId="{67065890-1521-44D8-9DF5-50C3658522DA}">
      <dsp:nvSpPr>
        <dsp:cNvPr id="0" name=""/>
        <dsp:cNvSpPr/>
      </dsp:nvSpPr>
      <dsp:spPr>
        <a:xfrm>
          <a:off x="1197334" y="849707"/>
          <a:ext cx="1609132" cy="1609132"/>
        </a:xfrm>
        <a:prstGeom prst="circularArrow">
          <a:avLst>
            <a:gd name="adj1" fmla="val 4688"/>
            <a:gd name="adj2" fmla="val 299029"/>
            <a:gd name="adj3" fmla="val 2441615"/>
            <a:gd name="adj4" fmla="val 1603240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80C47-8AF1-4EB9-B938-5494D9661A17}">
      <dsp:nvSpPr>
        <dsp:cNvPr id="0" name=""/>
        <dsp:cNvSpPr/>
      </dsp:nvSpPr>
      <dsp:spPr>
        <a:xfrm>
          <a:off x="420194" y="537319"/>
          <a:ext cx="1169135" cy="116913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823E3-58FC-40DA-9DC4-53DB34F5E762}">
      <dsp:nvSpPr>
        <dsp:cNvPr id="0" name=""/>
        <dsp:cNvSpPr/>
      </dsp:nvSpPr>
      <dsp:spPr>
        <a:xfrm>
          <a:off x="886991" y="-87360"/>
          <a:ext cx="1260562" cy="12605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CA20F-B8C3-4C8E-89CB-588401E7736E}">
      <dsp:nvSpPr>
        <dsp:cNvPr id="0" name=""/>
        <dsp:cNvSpPr/>
      </dsp:nvSpPr>
      <dsp:spPr>
        <a:xfrm>
          <a:off x="0" y="0"/>
          <a:ext cx="1522153" cy="22219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Air Domain</a:t>
          </a:r>
          <a:endParaRPr lang="th-TH" sz="1900" kern="1200" dirty="0"/>
        </a:p>
      </dsp:txBody>
      <dsp:txXfrm>
        <a:off x="0" y="888795"/>
        <a:ext cx="1522153" cy="888795"/>
      </dsp:txXfrm>
    </dsp:sp>
    <dsp:sp modelId="{79DEFB6B-DEED-475B-B5F1-8F36B0311D96}">
      <dsp:nvSpPr>
        <dsp:cNvPr id="0" name=""/>
        <dsp:cNvSpPr/>
      </dsp:nvSpPr>
      <dsp:spPr>
        <a:xfrm>
          <a:off x="392093" y="133319"/>
          <a:ext cx="739922" cy="73992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3C562-BF36-4BB3-A593-774E945350A5}">
      <dsp:nvSpPr>
        <dsp:cNvPr id="0" name=""/>
        <dsp:cNvSpPr/>
      </dsp:nvSpPr>
      <dsp:spPr>
        <a:xfrm>
          <a:off x="1565751" y="0"/>
          <a:ext cx="1522153" cy="22219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Space Domain</a:t>
          </a:r>
          <a:endParaRPr lang="th-TH" sz="1900" kern="1200" dirty="0"/>
        </a:p>
      </dsp:txBody>
      <dsp:txXfrm>
        <a:off x="1565751" y="888795"/>
        <a:ext cx="1522153" cy="888795"/>
      </dsp:txXfrm>
    </dsp:sp>
    <dsp:sp modelId="{17A6D563-7E02-4283-91E8-258F8A3A310D}">
      <dsp:nvSpPr>
        <dsp:cNvPr id="0" name=""/>
        <dsp:cNvSpPr/>
      </dsp:nvSpPr>
      <dsp:spPr>
        <a:xfrm>
          <a:off x="1959911" y="133319"/>
          <a:ext cx="739922" cy="73992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3C42C-231B-436E-90CB-D2A9A3CCA110}">
      <dsp:nvSpPr>
        <dsp:cNvPr id="0" name=""/>
        <dsp:cNvSpPr/>
      </dsp:nvSpPr>
      <dsp:spPr>
        <a:xfrm>
          <a:off x="3136613" y="0"/>
          <a:ext cx="1522153" cy="22219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Cyber Domain</a:t>
          </a:r>
          <a:endParaRPr lang="th-TH" sz="1900" kern="1200" dirty="0"/>
        </a:p>
      </dsp:txBody>
      <dsp:txXfrm>
        <a:off x="3136613" y="888795"/>
        <a:ext cx="1522153" cy="888795"/>
      </dsp:txXfrm>
    </dsp:sp>
    <dsp:sp modelId="{A5AB7CE2-A116-4EC7-A6C8-6A15FD8EDADA}">
      <dsp:nvSpPr>
        <dsp:cNvPr id="0" name=""/>
        <dsp:cNvSpPr/>
      </dsp:nvSpPr>
      <dsp:spPr>
        <a:xfrm>
          <a:off x="3527729" y="133319"/>
          <a:ext cx="739922" cy="73992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3390E-415B-460C-9EAF-7A9ADB6B65AD}">
      <dsp:nvSpPr>
        <dsp:cNvPr id="0" name=""/>
        <dsp:cNvSpPr/>
      </dsp:nvSpPr>
      <dsp:spPr>
        <a:xfrm>
          <a:off x="186389" y="1777590"/>
          <a:ext cx="4286965" cy="33329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BF4A-B499-4861-820A-306DFE090D23}">
      <dsp:nvSpPr>
        <dsp:cNvPr id="0" name=""/>
        <dsp:cNvSpPr/>
      </dsp:nvSpPr>
      <dsp:spPr>
        <a:xfrm rot="10800000">
          <a:off x="1341071" y="823"/>
          <a:ext cx="4056574" cy="127721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215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800" b="1" kern="1200" dirty="0"/>
            <a:t>สมรรถนะ (</a:t>
          </a:r>
          <a:r>
            <a:rPr lang="en-US" sz="3800" b="1" kern="1200" dirty="0"/>
            <a:t>Competency</a:t>
          </a:r>
          <a:r>
            <a:rPr lang="th-TH" sz="3800" b="1" kern="1200" dirty="0"/>
            <a:t>)</a:t>
          </a:r>
        </a:p>
      </dsp:txBody>
      <dsp:txXfrm rot="10800000">
        <a:off x="1660373" y="823"/>
        <a:ext cx="3737272" cy="1277210"/>
      </dsp:txXfrm>
    </dsp:sp>
    <dsp:sp modelId="{D7A1D3B4-A98E-4125-ACD8-3C9F6944BB61}">
      <dsp:nvSpPr>
        <dsp:cNvPr id="0" name=""/>
        <dsp:cNvSpPr/>
      </dsp:nvSpPr>
      <dsp:spPr>
        <a:xfrm>
          <a:off x="702466" y="823"/>
          <a:ext cx="1277210" cy="127721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F11AC-363C-421F-A08E-EE86C5EF7AEE}">
      <dsp:nvSpPr>
        <dsp:cNvPr id="0" name=""/>
        <dsp:cNvSpPr/>
      </dsp:nvSpPr>
      <dsp:spPr>
        <a:xfrm rot="10800000">
          <a:off x="1341071" y="1659291"/>
          <a:ext cx="4056574" cy="127721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215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800" b="1" kern="1200" dirty="0"/>
            <a:t>ผลการปฏิบัติงาน </a:t>
          </a:r>
          <a:r>
            <a:rPr lang="en-US" sz="3800" b="1" kern="1200" dirty="0"/>
            <a:t>(Performance)</a:t>
          </a:r>
          <a:endParaRPr lang="th-TH" sz="3800" b="1" kern="1200" dirty="0"/>
        </a:p>
      </dsp:txBody>
      <dsp:txXfrm rot="10800000">
        <a:off x="1660373" y="1659291"/>
        <a:ext cx="3737272" cy="1277210"/>
      </dsp:txXfrm>
    </dsp:sp>
    <dsp:sp modelId="{EFFA9D9E-6EB4-477A-AEC6-35E7C7D20B3E}">
      <dsp:nvSpPr>
        <dsp:cNvPr id="0" name=""/>
        <dsp:cNvSpPr/>
      </dsp:nvSpPr>
      <dsp:spPr>
        <a:xfrm>
          <a:off x="702466" y="1659291"/>
          <a:ext cx="1277210" cy="127721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BF4A-B499-4861-820A-306DFE090D23}">
      <dsp:nvSpPr>
        <dsp:cNvPr id="0" name=""/>
        <dsp:cNvSpPr/>
      </dsp:nvSpPr>
      <dsp:spPr>
        <a:xfrm rot="10800000">
          <a:off x="1341071" y="823"/>
          <a:ext cx="4056574" cy="127721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215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800" b="1" kern="1200" dirty="0"/>
            <a:t>สมรรถนะ (</a:t>
          </a:r>
          <a:r>
            <a:rPr lang="en-US" sz="3800" b="1" kern="1200" dirty="0"/>
            <a:t>Competency</a:t>
          </a:r>
          <a:r>
            <a:rPr lang="th-TH" sz="3800" b="1" kern="1200" dirty="0"/>
            <a:t>)</a:t>
          </a:r>
        </a:p>
      </dsp:txBody>
      <dsp:txXfrm rot="10800000">
        <a:off x="1660373" y="823"/>
        <a:ext cx="3737272" cy="1277210"/>
      </dsp:txXfrm>
    </dsp:sp>
    <dsp:sp modelId="{D7A1D3B4-A98E-4125-ACD8-3C9F6944BB61}">
      <dsp:nvSpPr>
        <dsp:cNvPr id="0" name=""/>
        <dsp:cNvSpPr/>
      </dsp:nvSpPr>
      <dsp:spPr>
        <a:xfrm>
          <a:off x="702466" y="823"/>
          <a:ext cx="1277210" cy="127721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F11AC-363C-421F-A08E-EE86C5EF7AEE}">
      <dsp:nvSpPr>
        <dsp:cNvPr id="0" name=""/>
        <dsp:cNvSpPr/>
      </dsp:nvSpPr>
      <dsp:spPr>
        <a:xfrm rot="10800000">
          <a:off x="1341071" y="1659291"/>
          <a:ext cx="4056574" cy="127721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215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800" b="1" kern="1200" dirty="0"/>
            <a:t>ผลการปฏิบัติงาน </a:t>
          </a:r>
          <a:r>
            <a:rPr lang="en-US" sz="3800" b="1" kern="1200" dirty="0"/>
            <a:t>(Performance)</a:t>
          </a:r>
          <a:endParaRPr lang="th-TH" sz="3800" b="1" kern="1200" dirty="0"/>
        </a:p>
      </dsp:txBody>
      <dsp:txXfrm rot="10800000">
        <a:off x="1660373" y="1659291"/>
        <a:ext cx="3737272" cy="1277210"/>
      </dsp:txXfrm>
    </dsp:sp>
    <dsp:sp modelId="{EFFA9D9E-6EB4-477A-AEC6-35E7C7D20B3E}">
      <dsp:nvSpPr>
        <dsp:cNvPr id="0" name=""/>
        <dsp:cNvSpPr/>
      </dsp:nvSpPr>
      <dsp:spPr>
        <a:xfrm>
          <a:off x="702466" y="1659291"/>
          <a:ext cx="1277210" cy="127721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500" cy="501729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6" y="0"/>
            <a:ext cx="2984500" cy="501729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r">
              <a:defRPr sz="1200"/>
            </a:lvl1pPr>
          </a:lstStyle>
          <a:p>
            <a:fld id="{43BA5691-279B-4914-BAD4-4B3385BF804A}" type="datetimeFigureOut">
              <a:rPr lang="th-TH" smtClean="0"/>
              <a:pPr/>
              <a:t>13/11/62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520159"/>
            <a:ext cx="2984500" cy="501729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2076" y="9520159"/>
            <a:ext cx="2984500" cy="501729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r">
              <a:defRPr sz="1200"/>
            </a:lvl1pPr>
          </a:lstStyle>
          <a:p>
            <a:fld id="{C43D8F88-F41D-4A9D-B337-8F6025CB9A3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539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1" cy="501095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1095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r">
              <a:defRPr sz="1200"/>
            </a:lvl1pPr>
          </a:lstStyle>
          <a:p>
            <a:fld id="{1D76B21E-BBEF-4581-84F5-D1F8540D9DC3}" type="datetimeFigureOut">
              <a:rPr lang="th-TH" smtClean="0"/>
              <a:pPr/>
              <a:t>13/11/62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78613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9" rIns="91436" bIns="45719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1436" tIns="45719" rIns="91436" bIns="457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9053"/>
            <a:ext cx="2984871" cy="501095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9053"/>
            <a:ext cx="2984871" cy="501095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r">
              <a:defRPr sz="1200"/>
            </a:lvl1pPr>
          </a:lstStyle>
          <a:p>
            <a:fld id="{094BE026-BD95-441B-9C22-54A5E6E105F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4514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52475"/>
            <a:ext cx="6678613" cy="3757613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9E70CE-8884-416E-9F82-4BAEE5F09D8B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21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2475"/>
            <a:ext cx="6678613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65">
              <a:defRPr/>
            </a:pPr>
            <a:fld id="{B68D2766-C49B-4C1A-9FEE-6F146754B02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365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97542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2475"/>
            <a:ext cx="6678613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65">
              <a:defRPr/>
            </a:pPr>
            <a:fld id="{B68D2766-C49B-4C1A-9FEE-6F146754B02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365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2632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104775" y="752475"/>
            <a:ext cx="6678613" cy="375761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32F22-8F46-4300-A8B4-8500316E5205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8735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104775" y="752475"/>
            <a:ext cx="6678613" cy="375761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32F22-8F46-4300-A8B4-8500316E5205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8735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2475"/>
            <a:ext cx="6678613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BE026-BD95-441B-9C22-54A5E6E105FF}" type="slidenum">
              <a:rPr lang="th-TH" smtClean="0">
                <a:solidFill>
                  <a:prstClr val="black"/>
                </a:solidFill>
              </a:rPr>
              <a:pPr/>
              <a:t>14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40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2475"/>
            <a:ext cx="6678613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BE026-BD95-441B-9C22-54A5E6E105FF}" type="slidenum">
              <a:rPr lang="th-TH" smtClean="0">
                <a:solidFill>
                  <a:prstClr val="black"/>
                </a:solidFill>
              </a:rPr>
              <a:pPr/>
              <a:t>15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40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2475"/>
            <a:ext cx="6678613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BE026-BD95-441B-9C22-54A5E6E105FF}" type="slidenum">
              <a:rPr lang="th-TH" smtClean="0"/>
              <a:pPr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7234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52475"/>
            <a:ext cx="6678613" cy="3757613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9E70CE-8884-416E-9F82-4BAEE5F09D8B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2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i="0"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TH SarabunPSK" pitchFamily="34" charset="-34"/>
                <a:cs typeface="TH SarabunPSK" pitchFamily="34" charset="-34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684933" y="0"/>
            <a:ext cx="1456267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0B378E9F-3F06-466D-97E9-E8AA2D32000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92142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BE89-3285-4109-8374-3A5749300D2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C40-9C24-4D74-9511-47E073731ED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3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BE89-3285-4109-8374-3A5749300D2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C40-9C24-4D74-9511-47E073731ED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6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BE89-3285-4109-8374-3A5749300D2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C40-9C24-4D74-9511-47E073731ED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9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BE89-3285-4109-8374-3A5749300D2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C40-9C24-4D74-9511-47E073731ED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86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BE89-3285-4109-8374-3A5749300D2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C40-9C24-4D74-9511-47E073731ED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0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BE89-3285-4109-8374-3A5749300D2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C40-9C24-4D74-9511-47E073731ED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46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BE89-3285-4109-8374-3A5749300D2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C40-9C24-4D74-9511-47E073731ED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53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BE89-3285-4109-8374-3A5749300D2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C40-9C24-4D74-9511-47E073731ED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69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488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1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i="0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i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684933" y="0"/>
            <a:ext cx="1456267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0B378E9F-3F06-466D-97E9-E8AA2D32000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69808"/>
      </p:ext>
    </p:extLst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308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77008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77008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77008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BAF855E-C53D-4B3C-8127-7F847EB73230}" type="slidenum">
              <a:rPr lang="en-US" sz="1800" b="1">
                <a:solidFill>
                  <a:prstClr val="white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800" b="1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454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00807"/>
            <a:ext cx="2844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FFFFFF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00807"/>
            <a:ext cx="3860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FFFFFF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00807"/>
            <a:ext cx="2844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18EB13C-BFD9-4960-8893-487787510A80}" type="slidenum">
              <a:rPr lang="en-US" sz="1800" b="1">
                <a:solidFill>
                  <a:srgbClr val="FFFFFF"/>
                </a:solidFill>
                <a:latin typeface="Arial" charset="0"/>
                <a:cs typeface="Tahom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800" b="1">
              <a:solidFill>
                <a:srgbClr val="FFFFFF"/>
              </a:solidFill>
              <a:latin typeface="Arial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1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99735" y="55563"/>
            <a:ext cx="7992533" cy="95885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684933" y="0"/>
            <a:ext cx="1456267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0B378E9F-3F06-466D-97E9-E8AA2D32000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36240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684933" y="0"/>
            <a:ext cx="1456267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0B378E9F-3F06-466D-97E9-E8AA2D32000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16565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8218410-56B4-4E98-BACF-44B419E77541}" type="datetimeFigureOut">
              <a:rPr lang="th-TH">
                <a:solidFill>
                  <a:prstClr val="black"/>
                </a:solidFill>
              </a:rPr>
              <a:pPr/>
              <a:t>13/11/62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73C9-75EF-433C-A930-0C068A25FB1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8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10461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3607D12C-361B-4284-92AA-4DAAF2690420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A99679A8-D588-4567-8D29-E990884D8B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9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BE89-3285-4109-8374-3A5749300D2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C40-9C24-4D74-9511-47E073731ED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5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BE89-3285-4109-8374-3A5749300D2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C40-9C24-4D74-9511-47E073731ED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BE89-3285-4109-8374-3A5749300D2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C40-9C24-4D74-9511-47E073731ED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4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blipFill dpi="0" rotWithShape="1">
          <a:blip r:embed="rId8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619" y="1327150"/>
            <a:ext cx="11298767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Symbol" pitchFamily="18" charset="2"/>
              </a:rPr>
              <a:t>Click to Edit Master Text Styles</a:t>
            </a:r>
          </a:p>
          <a:p>
            <a:pPr lvl="1"/>
            <a:r>
              <a:rPr lang="en-US" altLang="en-US">
                <a:sym typeface="Symbol" pitchFamily="18" charset="2"/>
              </a:rPr>
              <a:t>Second Level</a:t>
            </a:r>
          </a:p>
          <a:p>
            <a:pPr lvl="2"/>
            <a:r>
              <a:rPr lang="en-US" altLang="en-US">
                <a:sym typeface="Symbol" pitchFamily="18" charset="2"/>
              </a:rPr>
              <a:t>Third Level</a:t>
            </a:r>
          </a:p>
          <a:p>
            <a:pPr lvl="3"/>
            <a:r>
              <a:rPr lang="en-US" altLang="en-US">
                <a:sym typeface="Symbol" pitchFamily="18" charset="2"/>
              </a:rPr>
              <a:t>Fourth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684933" y="0"/>
            <a:ext cx="1456267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0B378E9F-3F06-466D-97E9-E8AA2D32000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3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>
    <p:dissolve/>
  </p:transition>
  <p:hf hdr="0" ftr="0" dt="0"/>
  <p:txStyles>
    <p:titleStyle>
      <a:lvl1pPr algn="l" rtl="0" eaLnBrk="0" fontAlgn="base" hangingPunct="0">
        <a:lnSpc>
          <a:spcPts val="2513"/>
        </a:lnSpc>
        <a:spcBef>
          <a:spcPct val="0"/>
        </a:spcBef>
        <a:spcAft>
          <a:spcPct val="0"/>
        </a:spcAft>
        <a:defRPr sz="4000" b="1" i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513"/>
        </a:lnSpc>
        <a:spcBef>
          <a:spcPct val="0"/>
        </a:spcBef>
        <a:spcAft>
          <a:spcPct val="0"/>
        </a:spcAft>
        <a:defRPr sz="4000" b="1" i="1">
          <a:solidFill>
            <a:srgbClr val="FFFFFF"/>
          </a:solidFill>
          <a:latin typeface="Browallia New" pitchFamily="34" charset="-34"/>
          <a:cs typeface="Angsana New" pitchFamily="18" charset="-34"/>
        </a:defRPr>
      </a:lvl2pPr>
      <a:lvl3pPr algn="l" rtl="0" eaLnBrk="0" fontAlgn="base" hangingPunct="0">
        <a:lnSpc>
          <a:spcPts val="2513"/>
        </a:lnSpc>
        <a:spcBef>
          <a:spcPct val="0"/>
        </a:spcBef>
        <a:spcAft>
          <a:spcPct val="0"/>
        </a:spcAft>
        <a:defRPr sz="4000" b="1" i="1">
          <a:solidFill>
            <a:srgbClr val="FFFFFF"/>
          </a:solidFill>
          <a:latin typeface="Browallia New" pitchFamily="34" charset="-34"/>
          <a:cs typeface="Angsana New" pitchFamily="18" charset="-34"/>
        </a:defRPr>
      </a:lvl3pPr>
      <a:lvl4pPr algn="l" rtl="0" eaLnBrk="0" fontAlgn="base" hangingPunct="0">
        <a:lnSpc>
          <a:spcPts val="2513"/>
        </a:lnSpc>
        <a:spcBef>
          <a:spcPct val="0"/>
        </a:spcBef>
        <a:spcAft>
          <a:spcPct val="0"/>
        </a:spcAft>
        <a:defRPr sz="4000" b="1" i="1">
          <a:solidFill>
            <a:srgbClr val="FFFFFF"/>
          </a:solidFill>
          <a:latin typeface="Browallia New" pitchFamily="34" charset="-34"/>
          <a:cs typeface="Angsana New" pitchFamily="18" charset="-34"/>
        </a:defRPr>
      </a:lvl4pPr>
      <a:lvl5pPr algn="l" rtl="0" eaLnBrk="0" fontAlgn="base" hangingPunct="0">
        <a:lnSpc>
          <a:spcPts val="2513"/>
        </a:lnSpc>
        <a:spcBef>
          <a:spcPct val="0"/>
        </a:spcBef>
        <a:spcAft>
          <a:spcPct val="0"/>
        </a:spcAft>
        <a:defRPr sz="4000" b="1" i="1">
          <a:solidFill>
            <a:srgbClr val="FFFFFF"/>
          </a:solidFill>
          <a:latin typeface="Browallia New" pitchFamily="34" charset="-34"/>
          <a:cs typeface="Angsana New" pitchFamily="18" charset="-34"/>
        </a:defRPr>
      </a:lvl5pPr>
      <a:lvl6pPr marL="457200" algn="l" rtl="0" fontAlgn="base">
        <a:lnSpc>
          <a:spcPts val="2513"/>
        </a:lnSpc>
        <a:spcBef>
          <a:spcPct val="0"/>
        </a:spcBef>
        <a:spcAft>
          <a:spcPct val="0"/>
        </a:spcAft>
        <a:defRPr sz="4000" b="1" i="1">
          <a:solidFill>
            <a:srgbClr val="FFFFFF"/>
          </a:solidFill>
          <a:latin typeface="Browallia New" pitchFamily="34" charset="-34"/>
          <a:cs typeface="Angsana New" pitchFamily="18" charset="-34"/>
        </a:defRPr>
      </a:lvl6pPr>
      <a:lvl7pPr marL="914400" algn="l" rtl="0" fontAlgn="base">
        <a:lnSpc>
          <a:spcPts val="2513"/>
        </a:lnSpc>
        <a:spcBef>
          <a:spcPct val="0"/>
        </a:spcBef>
        <a:spcAft>
          <a:spcPct val="0"/>
        </a:spcAft>
        <a:defRPr sz="4000" b="1" i="1">
          <a:solidFill>
            <a:srgbClr val="FFFFFF"/>
          </a:solidFill>
          <a:latin typeface="Browallia New" pitchFamily="34" charset="-34"/>
          <a:cs typeface="Angsana New" pitchFamily="18" charset="-34"/>
        </a:defRPr>
      </a:lvl7pPr>
      <a:lvl8pPr marL="1371600" algn="l" rtl="0" fontAlgn="base">
        <a:lnSpc>
          <a:spcPts val="2513"/>
        </a:lnSpc>
        <a:spcBef>
          <a:spcPct val="0"/>
        </a:spcBef>
        <a:spcAft>
          <a:spcPct val="0"/>
        </a:spcAft>
        <a:defRPr sz="4000" b="1" i="1">
          <a:solidFill>
            <a:srgbClr val="FFFFFF"/>
          </a:solidFill>
          <a:latin typeface="Browallia New" pitchFamily="34" charset="-34"/>
          <a:cs typeface="Angsana New" pitchFamily="18" charset="-34"/>
        </a:defRPr>
      </a:lvl8pPr>
      <a:lvl9pPr marL="1828800" algn="l" rtl="0" fontAlgn="base">
        <a:lnSpc>
          <a:spcPts val="2513"/>
        </a:lnSpc>
        <a:spcBef>
          <a:spcPct val="0"/>
        </a:spcBef>
        <a:spcAft>
          <a:spcPct val="0"/>
        </a:spcAft>
        <a:defRPr sz="4000" b="1" i="1">
          <a:solidFill>
            <a:srgbClr val="FFFFFF"/>
          </a:solidFill>
          <a:latin typeface="Browallia New" pitchFamily="34" charset="-34"/>
          <a:cs typeface="Angsana New" pitchFamily="18" charset="-34"/>
        </a:defRPr>
      </a:lvl9pPr>
    </p:titleStyle>
    <p:bodyStyle>
      <a:lvl1pPr marL="220663" indent="-220663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•"/>
        <a:defRPr sz="3200" b="1">
          <a:solidFill>
            <a:srgbClr val="FFFF00"/>
          </a:solidFill>
          <a:latin typeface="TH SarabunPSK" pitchFamily="34" charset="-34"/>
          <a:ea typeface="+mn-ea"/>
          <a:cs typeface="TH SarabunPSK" pitchFamily="34" charset="-34"/>
          <a:sym typeface="Symbol" pitchFamily="18" charset="2"/>
        </a:defRPr>
      </a:lvl1pPr>
      <a:lvl2pPr marL="552450" indent="-220663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–"/>
        <a:defRPr sz="3200" b="1">
          <a:solidFill>
            <a:srgbClr val="FFFF00"/>
          </a:solidFill>
          <a:latin typeface="TH SarabunPSK" pitchFamily="34" charset="-34"/>
          <a:cs typeface="TH SarabunPSK" pitchFamily="34" charset="-34"/>
          <a:sym typeface="Symbol" pitchFamily="18" charset="2"/>
        </a:defRPr>
      </a:lvl2pPr>
      <a:lvl3pPr marL="884238" indent="-220663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•"/>
        <a:defRPr sz="3200">
          <a:solidFill>
            <a:srgbClr val="FFFF00"/>
          </a:solidFill>
          <a:latin typeface="TH SarabunPSK" pitchFamily="34" charset="-34"/>
          <a:cs typeface="TH SarabunPSK" pitchFamily="34" charset="-34"/>
          <a:sym typeface="Symbol" pitchFamily="18" charset="2"/>
        </a:defRPr>
      </a:lvl3pPr>
      <a:lvl4pPr marL="1216025" indent="-220663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–"/>
        <a:defRPr sz="3200">
          <a:solidFill>
            <a:srgbClr val="FFFF00"/>
          </a:solidFill>
          <a:latin typeface="TH SarabunPSK" pitchFamily="34" charset="-34"/>
          <a:cs typeface="TH SarabunPSK" pitchFamily="34" charset="-34"/>
          <a:sym typeface="Symbol" pitchFamily="18" charset="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+mn-cs"/>
          <a:sym typeface="Symbol" pitchFamily="18" charset="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+mn-cs"/>
          <a:sym typeface="Symbol" pitchFamily="18" charset="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+mn-cs"/>
          <a:sym typeface="Symbol" pitchFamily="18" charset="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+mn-cs"/>
          <a:sym typeface="Symbol" pitchFamily="18" charset="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+mn-cs"/>
          <a:sym typeface="Symbol" pitchFamily="18" charset="2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4BE89-3285-4109-8374-3A5749300D2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2BC40-9C24-4D74-9511-47E073731ED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1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10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35360" y="1447800"/>
            <a:ext cx="11247040" cy="514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609600" y="160338"/>
            <a:ext cx="1046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95691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ransition spd="slow"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ts val="0"/>
        </a:spcBef>
        <a:spcAft>
          <a:spcPct val="0"/>
        </a:spcAft>
        <a:defRPr sz="48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ts val="0"/>
        </a:spcBef>
        <a:spcAft>
          <a:spcPct val="0"/>
        </a:spcAft>
        <a:buChar char="•"/>
        <a:defRPr sz="40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742932" indent="-285744" algn="l" rtl="0" eaLnBrk="1" fontAlgn="base" hangingPunct="1">
        <a:spcBef>
          <a:spcPts val="0"/>
        </a:spcBef>
        <a:spcAft>
          <a:spcPct val="0"/>
        </a:spcAft>
        <a:buChar char="–"/>
        <a:defRPr sz="36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H SarabunPSK" panose="020B0500040200020003" pitchFamily="34" charset="-34"/>
          <a:cs typeface="TH SarabunPSK" panose="020B0500040200020003" pitchFamily="34" charset="-34"/>
        </a:defRPr>
      </a:lvl2pPr>
      <a:lvl3pPr marL="1142971" indent="-228594" algn="l" rtl="0" eaLnBrk="1" fontAlgn="base" hangingPunct="1">
        <a:spcBef>
          <a:spcPts val="0"/>
        </a:spcBef>
        <a:spcAft>
          <a:spcPct val="0"/>
        </a:spcAft>
        <a:buChar char="•"/>
        <a:defRPr sz="32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H SarabunPSK" panose="020B0500040200020003" pitchFamily="34" charset="-34"/>
          <a:cs typeface="TH SarabunPSK" panose="020B0500040200020003" pitchFamily="34" charset="-34"/>
        </a:defRPr>
      </a:lvl3pPr>
      <a:lvl4pPr marL="1600160" indent="-228594" algn="l" rtl="0" eaLnBrk="1" fontAlgn="base" hangingPunct="1">
        <a:spcBef>
          <a:spcPts val="0"/>
        </a:spcBef>
        <a:spcAft>
          <a:spcPct val="0"/>
        </a:spcAft>
        <a:buChar char="–"/>
        <a:defRPr sz="28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H SarabunPSK" panose="020B0500040200020003" pitchFamily="34" charset="-34"/>
          <a:cs typeface="TH SarabunPSK" panose="020B0500040200020003" pitchFamily="34" charset="-34"/>
        </a:defRPr>
      </a:lvl4pPr>
      <a:lvl5pPr marL="2057349" indent="-228594" algn="l" rtl="0" eaLnBrk="1" fontAlgn="base" hangingPunct="1">
        <a:spcBef>
          <a:spcPts val="0"/>
        </a:spcBef>
        <a:spcAft>
          <a:spcPct val="0"/>
        </a:spcAft>
        <a:buChar char="»"/>
        <a:defRPr sz="28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H SarabunPSK" panose="020B0500040200020003" pitchFamily="34" charset="-34"/>
          <a:cs typeface="TH SarabunPSK" panose="020B0500040200020003" pitchFamily="34" charset="-34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Layout" Target="../diagrams/layout3.xml"/><Relationship Id="rId2" Type="http://schemas.openxmlformats.org/officeDocument/2006/relationships/image" Target="../media/image22.png"/><Relationship Id="rId16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2.xml"/><Relationship Id="rId15" Type="http://schemas.microsoft.com/office/2007/relationships/diagramDrawing" Target="../diagrams/drawing3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png"/><Relationship Id="rId14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2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hyperlink" Target="QR_&#3585;&#3629;&#3591;&#3610;&#3636;&#3609;%204%20(&#3619;&#3623;&#3617;)_00_621029.xls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B378E9F-3F06-466D-97E9-E8AA2D32000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th-TH" dirty="0">
              <a:solidFill>
                <a:srgbClr val="FFFFFF"/>
              </a:solidFill>
            </a:endParaRPr>
          </a:p>
        </p:txBody>
      </p:sp>
      <p:pic>
        <p:nvPicPr>
          <p:cNvPr id="9" name="Picture 213" descr="E:\99 Templates\RTAF GiF 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711" y="127913"/>
            <a:ext cx="2896107" cy="156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21949" y="1637144"/>
            <a:ext cx="12021864" cy="1752600"/>
          </a:xfrm>
        </p:spPr>
        <p:txBody>
          <a:bodyPr/>
          <a:lstStyle/>
          <a:p>
            <a:r>
              <a:rPr lang="th-TH" sz="4800" dirty="0">
                <a:solidFill>
                  <a:schemeClr val="bg1"/>
                </a:solidFill>
              </a:rPr>
              <a:t>“การพัฒนาการประเมินการปฏิบัติงานของกำลังพล </a:t>
            </a:r>
            <a:br>
              <a:rPr lang="th-TH" sz="4800" dirty="0">
                <a:solidFill>
                  <a:schemeClr val="bg1"/>
                </a:solidFill>
              </a:rPr>
            </a:br>
            <a:r>
              <a:rPr lang="th-TH" sz="4800" dirty="0">
                <a:solidFill>
                  <a:schemeClr val="bg1"/>
                </a:solidFill>
              </a:rPr>
              <a:t>ตามแนวคิดสมรรถนะกำลังพลกองทัพอากาศ ด้วย </a:t>
            </a:r>
            <a:r>
              <a:rPr lang="en-US" sz="4800" dirty="0">
                <a:solidFill>
                  <a:schemeClr val="bg1"/>
                </a:solidFill>
              </a:rPr>
              <a:t>QR</a:t>
            </a:r>
            <a:r>
              <a:rPr lang="th-TH" sz="4800" dirty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CODE</a:t>
            </a:r>
            <a:r>
              <a:rPr lang="th-TH" sz="4800" dirty="0">
                <a:solidFill>
                  <a:schemeClr val="bg1"/>
                </a:solidFill>
              </a:rPr>
              <a:t>”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5" name="กลุ่ม 18"/>
          <p:cNvGrpSpPr/>
          <p:nvPr/>
        </p:nvGrpSpPr>
        <p:grpSpPr>
          <a:xfrm>
            <a:off x="2279577" y="3206839"/>
            <a:ext cx="7886875" cy="3434082"/>
            <a:chOff x="559021" y="3086100"/>
            <a:chExt cx="7886875" cy="3434082"/>
          </a:xfrm>
          <a:effectLst/>
        </p:grpSpPr>
        <p:sp>
          <p:nvSpPr>
            <p:cNvPr id="6" name="TextBox 5"/>
            <p:cNvSpPr txBox="1"/>
            <p:nvPr/>
          </p:nvSpPr>
          <p:spPr>
            <a:xfrm>
              <a:off x="2857500" y="3086100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th-TH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grpSp>
          <p:nvGrpSpPr>
            <p:cNvPr id="7" name="กลุ่ม 8"/>
            <p:cNvGrpSpPr/>
            <p:nvPr/>
          </p:nvGrpSpPr>
          <p:grpSpPr>
            <a:xfrm>
              <a:off x="1659612" y="4901611"/>
              <a:ext cx="3484284" cy="1618571"/>
              <a:chOff x="389332" y="3911600"/>
              <a:chExt cx="5770168" cy="2717800"/>
            </a:xfrm>
          </p:grpSpPr>
          <p:sp>
            <p:nvSpPr>
              <p:cNvPr id="17" name="รูปหกเหลี่ยม 4"/>
              <p:cNvSpPr/>
              <p:nvPr/>
            </p:nvSpPr>
            <p:spPr>
              <a:xfrm>
                <a:off x="389332" y="4851400"/>
                <a:ext cx="2159000" cy="1778000"/>
              </a:xfrm>
              <a:prstGeom prst="hexagon">
                <a:avLst/>
              </a:prstGeom>
              <a:blipFill>
                <a:blip r:embed="rId4" cstate="print"/>
                <a:stretch>
                  <a:fillRect/>
                </a:stretch>
              </a:blip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8" name="รูปหกเหลี่ยม 5"/>
              <p:cNvSpPr/>
              <p:nvPr/>
            </p:nvSpPr>
            <p:spPr>
              <a:xfrm>
                <a:off x="2184400" y="3911600"/>
                <a:ext cx="2159000" cy="1778000"/>
              </a:xfrm>
              <a:prstGeom prst="hexagon">
                <a:avLst/>
              </a:prstGeom>
              <a:blipFill>
                <a:blip r:embed="rId5" cstate="print"/>
                <a:stretch>
                  <a:fillRect/>
                </a:stretch>
              </a:blip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9" name="รูปหกเหลี่ยม 6"/>
              <p:cNvSpPr/>
              <p:nvPr/>
            </p:nvSpPr>
            <p:spPr>
              <a:xfrm>
                <a:off x="4000500" y="4851400"/>
                <a:ext cx="2159000" cy="1778000"/>
              </a:xfrm>
              <a:prstGeom prst="hexagon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solidFill>
                  <a:srgbClr val="FFC1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sp>
          <p:nvSpPr>
            <p:cNvPr id="10" name="รูปหกเหลี่ยม 9"/>
            <p:cNvSpPr/>
            <p:nvPr/>
          </p:nvSpPr>
          <p:spPr>
            <a:xfrm>
              <a:off x="559021" y="4900182"/>
              <a:ext cx="1303700" cy="1058878"/>
            </a:xfrm>
            <a:prstGeom prst="hexagon">
              <a:avLst/>
            </a:prstGeom>
            <a:blipFill>
              <a:blip r:embed="rId7" cstate="print"/>
              <a:stretch>
                <a:fillRect/>
              </a:stretch>
            </a:blip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11" name="รูปหกเหลี่ยม 11"/>
            <p:cNvSpPr/>
            <p:nvPr/>
          </p:nvSpPr>
          <p:spPr>
            <a:xfrm>
              <a:off x="3836969" y="4350374"/>
              <a:ext cx="1303700" cy="1058878"/>
            </a:xfrm>
            <a:prstGeom prst="hexagon">
              <a:avLst/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12" name="รูปหกเหลี่ยม 13"/>
            <p:cNvSpPr/>
            <p:nvPr/>
          </p:nvSpPr>
          <p:spPr>
            <a:xfrm>
              <a:off x="4932396" y="4902504"/>
              <a:ext cx="1303700" cy="1058878"/>
            </a:xfrm>
            <a:prstGeom prst="hexagon">
              <a:avLst/>
            </a:prstGeom>
            <a:blipFill>
              <a:blip r:embed="rId9" cstate="print"/>
              <a:stretch>
                <a:fillRect/>
              </a:stretch>
            </a:blip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13" name="รูปหกเหลี่ยม 14"/>
            <p:cNvSpPr/>
            <p:nvPr/>
          </p:nvSpPr>
          <p:spPr>
            <a:xfrm>
              <a:off x="6024596" y="4343704"/>
              <a:ext cx="1303700" cy="1058878"/>
            </a:xfrm>
            <a:prstGeom prst="hexagon">
              <a:avLst/>
            </a:prstGeom>
            <a:blipFill>
              <a:blip r:embed="rId10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14" name="รูปหกเหลี่ยม 15"/>
            <p:cNvSpPr/>
            <p:nvPr/>
          </p:nvSpPr>
          <p:spPr>
            <a:xfrm>
              <a:off x="6011896" y="5448604"/>
              <a:ext cx="1303700" cy="1058878"/>
            </a:xfrm>
            <a:prstGeom prst="hexagon">
              <a:avLst/>
            </a:prstGeom>
            <a:blipFill>
              <a:blip r:embed="rId11" cstate="print"/>
              <a:stretch>
                <a:fillRect/>
              </a:stretch>
            </a:blip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15" name="รูปหกเหลี่ยม 16"/>
            <p:cNvSpPr/>
            <p:nvPr/>
          </p:nvSpPr>
          <p:spPr>
            <a:xfrm>
              <a:off x="7104096" y="4915204"/>
              <a:ext cx="1303700" cy="1058878"/>
            </a:xfrm>
            <a:prstGeom prst="hexagon">
              <a:avLst/>
            </a:prstGeom>
            <a:blipFill>
              <a:blip r:embed="rId12" cstate="print"/>
              <a:stretch>
                <a:fillRect/>
              </a:stretch>
            </a:blip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16" name="รูปหกเหลี่ยม 17"/>
            <p:cNvSpPr/>
            <p:nvPr/>
          </p:nvSpPr>
          <p:spPr>
            <a:xfrm>
              <a:off x="7142196" y="3797604"/>
              <a:ext cx="1303700" cy="1058878"/>
            </a:xfrm>
            <a:prstGeom prst="hexagon">
              <a:avLst/>
            </a:prstGeom>
            <a:blipFill>
              <a:blip r:embed="rId13" cstate="print"/>
              <a:stretch>
                <a:fillRect/>
              </a:stretch>
            </a:blipFill>
            <a:ln>
              <a:solidFill>
                <a:srgbClr val="FFC1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7413A7-7659-A34B-8897-077F394B1D4D}"/>
              </a:ext>
            </a:extLst>
          </p:cNvPr>
          <p:cNvSpPr txBox="1"/>
          <p:nvPr/>
        </p:nvSpPr>
        <p:spPr bwMode="gray">
          <a:xfrm>
            <a:off x="4032019" y="2980044"/>
            <a:ext cx="4176464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th-TH" sz="4400" b="1" i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น.อ.กิติรัช </a:t>
            </a:r>
            <a:r>
              <a:rPr lang="th-TH" sz="4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ศรี</a:t>
            </a:r>
            <a:r>
              <a:rPr lang="th-TH" sz="4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สังข์</a:t>
            </a:r>
          </a:p>
          <a:p>
            <a:pPr algn="ctr" eaLnBrk="0" hangingPunct="0"/>
            <a:r>
              <a:rPr lang="th-TH" sz="4400" b="1" i="0" dirty="0" err="1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ผอ.กคพ.สปพ.ก</a:t>
            </a:r>
            <a:r>
              <a:rPr lang="th-TH" sz="4400" b="1" i="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พ.ทอ.</a:t>
            </a:r>
            <a:endParaRPr lang="en-US" sz="4400" b="1" i="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2073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95600" y="476672"/>
            <a:ext cx="7992533" cy="958850"/>
          </a:xfrm>
        </p:spPr>
        <p:txBody>
          <a:bodyPr/>
          <a:lstStyle/>
          <a:p>
            <a:r>
              <a:rPr lang="th-TH" sz="4800" dirty="0" smtClean="0"/>
              <a:t>คณะเจ้าหน้าที่พัฒนา </a:t>
            </a:r>
            <a:r>
              <a:rPr lang="en-US" sz="4800" dirty="0" smtClean="0"/>
              <a:t>QR </a:t>
            </a:r>
            <a:r>
              <a:rPr lang="th-TH" sz="4800" dirty="0" smtClean="0"/>
              <a:t>โปรแกรม</a:t>
            </a:r>
            <a:endParaRPr lang="th-TH" sz="4800" dirty="0"/>
          </a:p>
        </p:txBody>
      </p:sp>
      <p:sp>
        <p:nvSpPr>
          <p:cNvPr id="3" name="ตัวแทนหมายเลขสไลด์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B378E9F-3F06-466D-97E9-E8AA2D32000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0" y="1"/>
            <a:ext cx="12192000" cy="86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C00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dirty="0" smtClean="0">
                <a:solidFill>
                  <a:srgbClr val="FFFF00"/>
                </a:solidFill>
              </a:rPr>
              <a:t>คณะเจ้าหน้าที่พัฒนา </a:t>
            </a:r>
            <a:r>
              <a:rPr lang="en-US" dirty="0" smtClean="0">
                <a:solidFill>
                  <a:srgbClr val="FFFF00"/>
                </a:solidFill>
              </a:rPr>
              <a:t>QR </a:t>
            </a:r>
            <a:r>
              <a:rPr lang="th-TH" dirty="0" smtClean="0">
                <a:solidFill>
                  <a:srgbClr val="FFFF00"/>
                </a:solidFill>
              </a:rPr>
              <a:t>โปรแกรม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 bwMode="gray">
          <a:xfrm>
            <a:off x="875243" y="1336773"/>
            <a:ext cx="11233248" cy="507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eaLnBrk="0" hangingPunct="0"/>
            <a:r>
              <a:rPr lang="th-TH" sz="3600" b="1" dirty="0" smtClean="0">
                <a:solidFill>
                  <a:schemeClr val="bg1"/>
                </a:solidFill>
              </a:rPr>
              <a:t>๑. </a:t>
            </a:r>
            <a:r>
              <a:rPr lang="th-TH" sz="3600" b="1" dirty="0" err="1" smtClean="0">
                <a:solidFill>
                  <a:schemeClr val="bg1"/>
                </a:solidFill>
              </a:rPr>
              <a:t>น.อ.</a:t>
            </a:r>
            <a:r>
              <a:rPr lang="th-TH" sz="3600" b="1" dirty="0">
                <a:solidFill>
                  <a:schemeClr val="bg1"/>
                </a:solidFill>
              </a:rPr>
              <a:t>วิษณุ เนียม</a:t>
            </a:r>
            <a:r>
              <a:rPr lang="th-TH" sz="3600" b="1" dirty="0" smtClean="0">
                <a:solidFill>
                  <a:schemeClr val="bg1"/>
                </a:solidFill>
              </a:rPr>
              <a:t>คำ 			หัวหน้าคณะเจ้าหน้าที่</a:t>
            </a:r>
          </a:p>
          <a:p>
            <a:pPr eaLnBrk="0" hangingPunct="0"/>
            <a:r>
              <a:rPr lang="th-TH" sz="3600" b="1" dirty="0" smtClean="0">
                <a:solidFill>
                  <a:schemeClr val="bg1"/>
                </a:solidFill>
              </a:rPr>
              <a:t>๒. </a:t>
            </a:r>
            <a:r>
              <a:rPr lang="th-TH" sz="3600" b="1" dirty="0" err="1" smtClean="0">
                <a:solidFill>
                  <a:schemeClr val="bg1"/>
                </a:solidFill>
              </a:rPr>
              <a:t>น.อ.</a:t>
            </a:r>
            <a:r>
              <a:rPr lang="th-TH" sz="3600" b="1" dirty="0">
                <a:solidFill>
                  <a:schemeClr val="bg1"/>
                </a:solidFill>
              </a:rPr>
              <a:t>วิ</a:t>
            </a:r>
            <a:r>
              <a:rPr lang="th-TH" sz="3600" b="1" dirty="0" err="1">
                <a:solidFill>
                  <a:schemeClr val="bg1"/>
                </a:solidFill>
              </a:rPr>
              <a:t>โรช</a:t>
            </a:r>
            <a:r>
              <a:rPr lang="th-TH" sz="3600" b="1" dirty="0">
                <a:solidFill>
                  <a:schemeClr val="bg1"/>
                </a:solidFill>
              </a:rPr>
              <a:t> </a:t>
            </a:r>
            <a:r>
              <a:rPr lang="th-TH" sz="3600" b="1" dirty="0" err="1">
                <a:solidFill>
                  <a:schemeClr val="bg1"/>
                </a:solidFill>
              </a:rPr>
              <a:t>พยา</a:t>
            </a:r>
            <a:r>
              <a:rPr lang="th-TH" sz="3600" b="1" dirty="0" smtClean="0">
                <a:solidFill>
                  <a:schemeClr val="bg1"/>
                </a:solidFill>
              </a:rPr>
              <a:t>น้อย	</a:t>
            </a:r>
            <a:r>
              <a:rPr lang="th-TH" sz="3600" b="1" dirty="0">
                <a:solidFill>
                  <a:schemeClr val="bg1"/>
                </a:solidFill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</a:rPr>
              <a:t>		ที่ปรึกษา</a:t>
            </a:r>
            <a:r>
              <a:rPr lang="th-TH" sz="3600" b="1" dirty="0">
                <a:solidFill>
                  <a:schemeClr val="bg1"/>
                </a:solidFill>
              </a:rPr>
              <a:t>คณะ</a:t>
            </a:r>
            <a:r>
              <a:rPr lang="th-TH" sz="3600" b="1" dirty="0" smtClean="0">
                <a:solidFill>
                  <a:schemeClr val="bg1"/>
                </a:solidFill>
              </a:rPr>
              <a:t>เจ้าหน้าที่</a:t>
            </a:r>
          </a:p>
          <a:p>
            <a:pPr eaLnBrk="0" hangingPunct="0"/>
            <a:r>
              <a:rPr lang="th-TH" sz="3600" b="1" dirty="0" smtClean="0">
                <a:solidFill>
                  <a:schemeClr val="bg1"/>
                </a:solidFill>
              </a:rPr>
              <a:t>๓. </a:t>
            </a:r>
            <a:r>
              <a:rPr lang="th-TH" sz="3600" b="1" dirty="0" err="1" smtClean="0">
                <a:solidFill>
                  <a:schemeClr val="bg1"/>
                </a:solidFill>
              </a:rPr>
              <a:t>น.อ.</a:t>
            </a:r>
            <a:r>
              <a:rPr lang="th-TH" sz="3600" b="1" dirty="0" smtClean="0">
                <a:solidFill>
                  <a:schemeClr val="bg1"/>
                </a:solidFill>
              </a:rPr>
              <a:t>กิติรัช ศรีสังข์                            รองหัวหน้าคณะเจ้าหน้าที่</a:t>
            </a:r>
          </a:p>
          <a:p>
            <a:pPr eaLnBrk="0" hangingPunct="0"/>
            <a:r>
              <a:rPr lang="th-TH" sz="3600" b="1" dirty="0" smtClean="0">
                <a:solidFill>
                  <a:schemeClr val="bg1"/>
                </a:solidFill>
              </a:rPr>
              <a:t>๔. </a:t>
            </a:r>
            <a:r>
              <a:rPr lang="th-TH" sz="3600" b="1" dirty="0" err="1" smtClean="0">
                <a:solidFill>
                  <a:schemeClr val="bg1"/>
                </a:solidFill>
              </a:rPr>
              <a:t>น.อ.</a:t>
            </a:r>
            <a:r>
              <a:rPr lang="th-TH" sz="3600" b="1" dirty="0">
                <a:solidFill>
                  <a:schemeClr val="bg1"/>
                </a:solidFill>
              </a:rPr>
              <a:t>นที ปั้น</a:t>
            </a:r>
            <a:r>
              <a:rPr lang="th-TH" sz="3600" b="1" dirty="0" smtClean="0">
                <a:solidFill>
                  <a:schemeClr val="bg1"/>
                </a:solidFill>
              </a:rPr>
              <a:t>ทอง			         เจ้าหน้าที่</a:t>
            </a:r>
            <a:endParaRPr lang="th-TH" sz="3600" b="1" dirty="0">
              <a:solidFill>
                <a:schemeClr val="bg1"/>
              </a:solidFill>
            </a:endParaRPr>
          </a:p>
          <a:p>
            <a:pPr eaLnBrk="0" hangingPunct="0"/>
            <a:r>
              <a:rPr lang="th-TH" sz="3600" b="1" dirty="0" smtClean="0">
                <a:solidFill>
                  <a:schemeClr val="bg1"/>
                </a:solidFill>
              </a:rPr>
              <a:t>๕. </a:t>
            </a:r>
            <a:r>
              <a:rPr lang="th-TH" sz="3600" b="1" dirty="0" err="1" smtClean="0">
                <a:solidFill>
                  <a:schemeClr val="bg1"/>
                </a:solidFill>
              </a:rPr>
              <a:t>น.อ.</a:t>
            </a:r>
            <a:r>
              <a:rPr lang="th-TH" sz="3600" b="1" dirty="0">
                <a:solidFill>
                  <a:schemeClr val="bg1"/>
                </a:solidFill>
              </a:rPr>
              <a:t>หญิง จรัสศรี จินดา</a:t>
            </a:r>
            <a:r>
              <a:rPr lang="th-TH" sz="3600" b="1" dirty="0" err="1" smtClean="0">
                <a:solidFill>
                  <a:schemeClr val="bg1"/>
                </a:solidFill>
              </a:rPr>
              <a:t>รัตนวงศ์</a:t>
            </a:r>
            <a:r>
              <a:rPr lang="th-TH" sz="3600" b="1" dirty="0" smtClean="0">
                <a:solidFill>
                  <a:schemeClr val="bg1"/>
                </a:solidFill>
              </a:rPr>
              <a:t>	         เจ้าหน้าที่</a:t>
            </a:r>
            <a:endParaRPr lang="th-TH" sz="3600" b="1" dirty="0">
              <a:solidFill>
                <a:schemeClr val="bg1"/>
              </a:solidFill>
            </a:endParaRPr>
          </a:p>
          <a:p>
            <a:pPr eaLnBrk="0" hangingPunct="0"/>
            <a:r>
              <a:rPr lang="th-TH" sz="3600" b="1" dirty="0" smtClean="0">
                <a:solidFill>
                  <a:schemeClr val="bg1"/>
                </a:solidFill>
              </a:rPr>
              <a:t>๖. </a:t>
            </a:r>
            <a:r>
              <a:rPr lang="th-TH" sz="3600" b="1" dirty="0" err="1" smtClean="0">
                <a:solidFill>
                  <a:schemeClr val="bg1"/>
                </a:solidFill>
              </a:rPr>
              <a:t>น.อ.</a:t>
            </a:r>
            <a:r>
              <a:rPr lang="th-TH" sz="3600" b="1" dirty="0">
                <a:solidFill>
                  <a:schemeClr val="bg1"/>
                </a:solidFill>
              </a:rPr>
              <a:t>หญิง สุวิมล สมัต</a:t>
            </a:r>
            <a:r>
              <a:rPr lang="th-TH" sz="3600" b="1" dirty="0" smtClean="0">
                <a:solidFill>
                  <a:schemeClr val="bg1"/>
                </a:solidFill>
              </a:rPr>
              <a:t>ถะ		         เจ้าหน้าที่</a:t>
            </a:r>
          </a:p>
          <a:p>
            <a:pPr eaLnBrk="0" hangingPunct="0"/>
            <a:r>
              <a:rPr lang="th-TH" sz="3600" b="1" dirty="0" smtClean="0">
                <a:solidFill>
                  <a:schemeClr val="bg1"/>
                </a:solidFill>
              </a:rPr>
              <a:t>๗. </a:t>
            </a:r>
            <a:r>
              <a:rPr lang="th-TH" sz="3600" b="1" dirty="0" err="1" smtClean="0">
                <a:solidFill>
                  <a:schemeClr val="bg1"/>
                </a:solidFill>
              </a:rPr>
              <a:t>น.อ.</a:t>
            </a:r>
            <a:r>
              <a:rPr lang="th-TH" sz="3600" b="1" dirty="0">
                <a:solidFill>
                  <a:schemeClr val="bg1"/>
                </a:solidFill>
              </a:rPr>
              <a:t>อนุโชต วุฒิพร</a:t>
            </a:r>
            <a:r>
              <a:rPr lang="th-TH" sz="3600" b="1" dirty="0" err="1" smtClean="0">
                <a:solidFill>
                  <a:schemeClr val="bg1"/>
                </a:solidFill>
              </a:rPr>
              <a:t>พงษ์</a:t>
            </a:r>
            <a:r>
              <a:rPr lang="th-TH" sz="3600" b="1" dirty="0" smtClean="0">
                <a:solidFill>
                  <a:schemeClr val="bg1"/>
                </a:solidFill>
              </a:rPr>
              <a:t>		         เจ้าหน้าที่</a:t>
            </a:r>
            <a:endParaRPr lang="th-TH" sz="3600" b="1" dirty="0">
              <a:solidFill>
                <a:schemeClr val="bg1"/>
              </a:solidFill>
            </a:endParaRPr>
          </a:p>
          <a:p>
            <a:pPr eaLnBrk="0" hangingPunct="0"/>
            <a:r>
              <a:rPr lang="th-TH" sz="3600" b="1" dirty="0" smtClean="0">
                <a:solidFill>
                  <a:schemeClr val="bg1"/>
                </a:solidFill>
              </a:rPr>
              <a:t>๘. </a:t>
            </a:r>
            <a:r>
              <a:rPr lang="th-TH" sz="3600" b="1" dirty="0" err="1" smtClean="0">
                <a:solidFill>
                  <a:schemeClr val="bg1"/>
                </a:solidFill>
              </a:rPr>
              <a:t>น.อ.</a:t>
            </a:r>
            <a:r>
              <a:rPr lang="th-TH" sz="3600" b="1" dirty="0">
                <a:solidFill>
                  <a:schemeClr val="bg1"/>
                </a:solidFill>
              </a:rPr>
              <a:t>หญิง </a:t>
            </a:r>
            <a:r>
              <a:rPr lang="th-TH" sz="3600" b="1" dirty="0" err="1">
                <a:solidFill>
                  <a:schemeClr val="bg1"/>
                </a:solidFill>
              </a:rPr>
              <a:t>นันทวรรณ</a:t>
            </a:r>
            <a:r>
              <a:rPr lang="th-TH" sz="3600" b="1" dirty="0">
                <a:solidFill>
                  <a:schemeClr val="bg1"/>
                </a:solidFill>
              </a:rPr>
              <a:t> พุทธ</a:t>
            </a:r>
            <a:r>
              <a:rPr lang="th-TH" sz="3600" b="1" dirty="0" err="1" smtClean="0">
                <a:solidFill>
                  <a:schemeClr val="bg1"/>
                </a:solidFill>
              </a:rPr>
              <a:t>วรรณ</a:t>
            </a:r>
            <a:r>
              <a:rPr lang="th-TH" sz="3600" b="1" dirty="0" smtClean="0">
                <a:solidFill>
                  <a:schemeClr val="bg1"/>
                </a:solidFill>
              </a:rPr>
              <a:t>	         เจ้าหน้าที่</a:t>
            </a:r>
            <a:endParaRPr lang="th-TH" sz="3600" b="1" dirty="0">
              <a:solidFill>
                <a:schemeClr val="bg1"/>
              </a:solidFill>
            </a:endParaRPr>
          </a:p>
          <a:p>
            <a:pPr eaLnBrk="0" hangingPunct="0"/>
            <a:r>
              <a:rPr lang="th-TH" sz="3600" b="1" dirty="0" smtClean="0">
                <a:solidFill>
                  <a:schemeClr val="bg1"/>
                </a:solidFill>
              </a:rPr>
              <a:t>๙. </a:t>
            </a:r>
            <a:r>
              <a:rPr lang="th-TH" sz="3600" b="1" dirty="0" err="1" smtClean="0">
                <a:solidFill>
                  <a:schemeClr val="bg1"/>
                </a:solidFill>
              </a:rPr>
              <a:t>น.ท.</a:t>
            </a:r>
            <a:r>
              <a:rPr lang="th-TH" sz="3600" b="1" dirty="0">
                <a:solidFill>
                  <a:schemeClr val="bg1"/>
                </a:solidFill>
              </a:rPr>
              <a:t>หญิง อัจฉรา นุตตะ</a:t>
            </a:r>
            <a:r>
              <a:rPr lang="th-TH" sz="3600" b="1" dirty="0" smtClean="0">
                <a:solidFill>
                  <a:schemeClr val="bg1"/>
                </a:solidFill>
              </a:rPr>
              <a:t>โร		         เจ้าหน้าที่</a:t>
            </a:r>
            <a:r>
              <a:rPr lang="th-TH" sz="3600" b="1" dirty="0" smtClean="0">
                <a:solidFill>
                  <a:schemeClr val="bg1"/>
                </a:solidFill>
                <a:cs typeface="Cordia New" pitchFamily="34" charset="-34"/>
              </a:rPr>
              <a:t>และเลขานุการ</a:t>
            </a:r>
            <a:endParaRPr lang="th-TH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3887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ลูกศรขวาท้ายบาก 4"/>
          <p:cNvSpPr/>
          <p:nvPr/>
        </p:nvSpPr>
        <p:spPr>
          <a:xfrm>
            <a:off x="5419268" y="1765903"/>
            <a:ext cx="644237" cy="601159"/>
          </a:xfrm>
          <a:prstGeom prst="notched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6" name="ลูกศรขวาท้ายบาก 5"/>
          <p:cNvSpPr/>
          <p:nvPr/>
        </p:nvSpPr>
        <p:spPr>
          <a:xfrm>
            <a:off x="5370775" y="3335544"/>
            <a:ext cx="741219" cy="678872"/>
          </a:xfrm>
          <a:prstGeom prst="notched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0" y="1"/>
            <a:ext cx="12192000" cy="86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C00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dirty="0" smtClean="0">
                <a:solidFill>
                  <a:srgbClr val="FFFF00"/>
                </a:solidFill>
              </a:rPr>
              <a:t>สรุปเปรียบเทียบระบบการประเมินฯ แบบเดิม และด้วยเครื่องมือ</a:t>
            </a:r>
            <a:r>
              <a:rPr lang="en-US" dirty="0" smtClean="0">
                <a:solidFill>
                  <a:srgbClr val="FFFF00"/>
                </a:solidFill>
              </a:rPr>
              <a:t> QR</a:t>
            </a:r>
            <a:endParaRPr lang="th-TH" dirty="0" smtClean="0">
              <a:solidFill>
                <a:srgbClr val="FFFF00"/>
              </a:solidFill>
            </a:endParaRPr>
          </a:p>
          <a:p>
            <a:pPr algn="ctr"/>
            <a:r>
              <a:rPr lang="th-TH" dirty="0" smtClean="0">
                <a:solidFill>
                  <a:srgbClr val="FFFF00"/>
                </a:solidFill>
              </a:rPr>
              <a:t> 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2FBBBA45-6B52-4D91-8A22-1FC28AFC7C0F}"/>
              </a:ext>
            </a:extLst>
          </p:cNvPr>
          <p:cNvSpPr/>
          <p:nvPr/>
        </p:nvSpPr>
        <p:spPr>
          <a:xfrm>
            <a:off x="6142457" y="980729"/>
            <a:ext cx="1687791" cy="17953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สมรรถนะหลัก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CC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 T A F</a:t>
            </a:r>
            <a:endParaRPr lang="th-TH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6245E7EA-1B58-4C9F-9E12-E2168CF34552}"/>
              </a:ext>
            </a:extLst>
          </p:cNvPr>
          <p:cNvSpPr/>
          <p:nvPr/>
        </p:nvSpPr>
        <p:spPr>
          <a:xfrm>
            <a:off x="7918282" y="976195"/>
            <a:ext cx="1988985" cy="1795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สมรรถนะด้าน</a:t>
            </a:r>
          </a:p>
          <a:p>
            <a:pPr algn="ctr"/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</a:t>
            </a:r>
          </a:p>
          <a:p>
            <a:pPr algn="ctr"/>
            <a:r>
              <a:rPr 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MC</a:t>
            </a:r>
          </a:p>
          <a:p>
            <a:pPr algn="ctr"/>
            <a:r>
              <a:rPr 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14 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AF621967-F65A-4854-A502-764D582E1C03}"/>
              </a:ext>
            </a:extLst>
          </p:cNvPr>
          <p:cNvSpPr/>
          <p:nvPr/>
        </p:nvSpPr>
        <p:spPr>
          <a:xfrm>
            <a:off x="10005085" y="985555"/>
            <a:ext cx="1995571" cy="1795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สมรรถนะหน้าที่สายวิทยาการ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FC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1-5 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</a:t>
            </a:r>
          </a:p>
        </p:txBody>
      </p:sp>
      <p:graphicFrame>
        <p:nvGraphicFramePr>
          <p:cNvPr id="15" name="ไดอะแกรม 14"/>
          <p:cNvGraphicFramePr/>
          <p:nvPr>
            <p:extLst>
              <p:ext uri="{D42A27DB-BD31-4B8C-83A1-F6EECF244321}">
                <p14:modId xmlns:p14="http://schemas.microsoft.com/office/powerpoint/2010/main" val="3449735629"/>
              </p:ext>
            </p:extLst>
          </p:nvPr>
        </p:nvGraphicFramePr>
        <p:xfrm>
          <a:off x="-384719" y="1131724"/>
          <a:ext cx="6100112" cy="293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กล่องข้อความ 15"/>
          <p:cNvSpPr txBox="1"/>
          <p:nvPr/>
        </p:nvSpPr>
        <p:spPr bwMode="gray">
          <a:xfrm>
            <a:off x="589475" y="1258071"/>
            <a:ext cx="79208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6000" b="1" dirty="0">
                <a:solidFill>
                  <a:srgbClr val="FF0000"/>
                </a:solidFill>
                <a:cs typeface="Cordia New" pitchFamily="34" charset="-34"/>
              </a:rPr>
              <a:t>20</a:t>
            </a:r>
            <a:endParaRPr lang="th-TH" sz="6000" b="1" dirty="0">
              <a:solidFill>
                <a:srgbClr val="FF0000"/>
              </a:solidFill>
              <a:cs typeface="Cordia New" pitchFamily="34" charset="-34"/>
            </a:endParaRPr>
          </a:p>
        </p:txBody>
      </p:sp>
      <p:sp>
        <p:nvSpPr>
          <p:cNvPr id="17" name="กล่องข้อความ 16"/>
          <p:cNvSpPr txBox="1"/>
          <p:nvPr/>
        </p:nvSpPr>
        <p:spPr bwMode="gray">
          <a:xfrm>
            <a:off x="589475" y="2959000"/>
            <a:ext cx="79208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 eaLnBrk="0" hangingPunct="0"/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cs typeface="Cordia New" pitchFamily="34" charset="-34"/>
              </a:rPr>
              <a:t>80</a:t>
            </a:r>
            <a:endParaRPr lang="th-TH" sz="6000" b="1" dirty="0">
              <a:solidFill>
                <a:schemeClr val="accent3">
                  <a:lumMod val="75000"/>
                </a:schemeClr>
              </a:solidFill>
              <a:cs typeface="Cordia New" pitchFamily="34" charset="-34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 rotWithShape="1">
          <a:blip r:embed="rId8" cstate="print"/>
          <a:srcRect b="21618"/>
          <a:stretch/>
        </p:blipFill>
        <p:spPr>
          <a:xfrm>
            <a:off x="119337" y="4202404"/>
            <a:ext cx="5616625" cy="2610972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C:\Users\Kitirutch\Dropbox\Screenshots\Screenshot 2019-11-12 22.10.4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67437" y="2857496"/>
            <a:ext cx="6024563" cy="3714776"/>
          </a:xfrm>
          <a:prstGeom prst="rect">
            <a:avLst/>
          </a:prstGeom>
          <a:noFill/>
        </p:spPr>
      </p:pic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xmlns="" id="{87727CF0-3CEC-42FA-8017-D6814E51DD35}"/>
              </a:ext>
            </a:extLst>
          </p:cNvPr>
          <p:cNvSpPr/>
          <p:nvPr/>
        </p:nvSpPr>
        <p:spPr>
          <a:xfrm>
            <a:off x="6238876" y="3500439"/>
            <a:ext cx="4608512" cy="4419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4043710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67437" y="3071810"/>
            <a:ext cx="6024563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ลูกศรขวาท้ายบาก 4"/>
          <p:cNvSpPr/>
          <p:nvPr/>
        </p:nvSpPr>
        <p:spPr>
          <a:xfrm>
            <a:off x="5419268" y="1765903"/>
            <a:ext cx="644237" cy="601159"/>
          </a:xfrm>
          <a:prstGeom prst="notched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6" name="ลูกศรขวาท้ายบาก 5"/>
          <p:cNvSpPr/>
          <p:nvPr/>
        </p:nvSpPr>
        <p:spPr>
          <a:xfrm>
            <a:off x="5370775" y="3335544"/>
            <a:ext cx="741219" cy="678872"/>
          </a:xfrm>
          <a:prstGeom prst="notched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0" y="1"/>
            <a:ext cx="12192000" cy="86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C00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dirty="0">
                <a:solidFill>
                  <a:srgbClr val="FFFF00"/>
                </a:solidFill>
              </a:rPr>
              <a:t>สรุปเปรียบเทียบระบบการประเมินฯ </a:t>
            </a:r>
            <a:r>
              <a:rPr lang="th-TH" dirty="0" smtClean="0">
                <a:solidFill>
                  <a:srgbClr val="FFFF00"/>
                </a:solidFill>
              </a:rPr>
              <a:t>แบบเดิม และด้วยเครื่</a:t>
            </a:r>
            <a:r>
              <a:rPr lang="th-TH" dirty="0">
                <a:solidFill>
                  <a:srgbClr val="FFFF00"/>
                </a:solidFill>
              </a:rPr>
              <a:t>องมือ </a:t>
            </a:r>
            <a:r>
              <a:rPr lang="en-US" dirty="0">
                <a:solidFill>
                  <a:srgbClr val="FFFF00"/>
                </a:solidFill>
              </a:rPr>
              <a:t>QR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2FBBBA45-6B52-4D91-8A22-1FC28AFC7C0F}"/>
              </a:ext>
            </a:extLst>
          </p:cNvPr>
          <p:cNvSpPr/>
          <p:nvPr/>
        </p:nvSpPr>
        <p:spPr>
          <a:xfrm>
            <a:off x="6142457" y="980729"/>
            <a:ext cx="1687791" cy="17953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สมรรถนะหลัก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CC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 T A F</a:t>
            </a:r>
            <a:endParaRPr lang="th-TH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6245E7EA-1B58-4C9F-9E12-E2168CF34552}"/>
              </a:ext>
            </a:extLst>
          </p:cNvPr>
          <p:cNvSpPr/>
          <p:nvPr/>
        </p:nvSpPr>
        <p:spPr>
          <a:xfrm>
            <a:off x="7918282" y="976195"/>
            <a:ext cx="1988985" cy="1795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สมรรถนะด้าน</a:t>
            </a:r>
          </a:p>
          <a:p>
            <a:pPr algn="ctr"/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</a:t>
            </a:r>
          </a:p>
          <a:p>
            <a:pPr algn="ctr"/>
            <a:r>
              <a:rPr 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MC</a:t>
            </a:r>
          </a:p>
          <a:p>
            <a:pPr algn="ctr"/>
            <a:r>
              <a:rPr 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14 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AF621967-F65A-4854-A502-764D582E1C03}"/>
              </a:ext>
            </a:extLst>
          </p:cNvPr>
          <p:cNvSpPr/>
          <p:nvPr/>
        </p:nvSpPr>
        <p:spPr>
          <a:xfrm>
            <a:off x="10005085" y="985555"/>
            <a:ext cx="1995571" cy="1795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สมรรถนะหน้าที่สายวิทยาการ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FC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1-5 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</a:t>
            </a:r>
          </a:p>
        </p:txBody>
      </p:sp>
      <p:graphicFrame>
        <p:nvGraphicFramePr>
          <p:cNvPr id="15" name="ไดอะแกรม 14"/>
          <p:cNvGraphicFramePr/>
          <p:nvPr>
            <p:extLst>
              <p:ext uri="{D42A27DB-BD31-4B8C-83A1-F6EECF244321}">
                <p14:modId xmlns:p14="http://schemas.microsoft.com/office/powerpoint/2010/main" val="3449735629"/>
              </p:ext>
            </p:extLst>
          </p:nvPr>
        </p:nvGraphicFramePr>
        <p:xfrm>
          <a:off x="-404859" y="1131724"/>
          <a:ext cx="6100112" cy="293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กล่องข้อความ 15"/>
          <p:cNvSpPr txBox="1"/>
          <p:nvPr/>
        </p:nvSpPr>
        <p:spPr bwMode="gray">
          <a:xfrm>
            <a:off x="589475" y="1258071"/>
            <a:ext cx="79208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6000" b="1" dirty="0">
                <a:solidFill>
                  <a:srgbClr val="FF0000"/>
                </a:solidFill>
                <a:cs typeface="Cordia New" pitchFamily="34" charset="-34"/>
              </a:rPr>
              <a:t>20</a:t>
            </a:r>
            <a:endParaRPr lang="th-TH" sz="6000" b="1" dirty="0">
              <a:solidFill>
                <a:srgbClr val="FF0000"/>
              </a:solidFill>
              <a:cs typeface="Cordia New" pitchFamily="34" charset="-34"/>
            </a:endParaRPr>
          </a:p>
        </p:txBody>
      </p:sp>
      <p:sp>
        <p:nvSpPr>
          <p:cNvPr id="17" name="กล่องข้อความ 16"/>
          <p:cNvSpPr txBox="1"/>
          <p:nvPr/>
        </p:nvSpPr>
        <p:spPr bwMode="gray">
          <a:xfrm>
            <a:off x="589475" y="2959000"/>
            <a:ext cx="79208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 eaLnBrk="0" hangingPunct="0"/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cs typeface="Cordia New" pitchFamily="34" charset="-34"/>
              </a:rPr>
              <a:t>80</a:t>
            </a:r>
            <a:endParaRPr lang="th-TH" sz="6000" b="1" dirty="0">
              <a:solidFill>
                <a:schemeClr val="accent3">
                  <a:lumMod val="75000"/>
                </a:schemeClr>
              </a:solidFill>
              <a:cs typeface="Cordia New" pitchFamily="34" charset="-34"/>
            </a:endParaRPr>
          </a:p>
        </p:txBody>
      </p:sp>
      <p:sp>
        <p:nvSpPr>
          <p:cNvPr id="21" name="Rectangle: Rounded Corners 5">
            <a:extLst>
              <a:ext uri="{FF2B5EF4-FFF2-40B4-BE49-F238E27FC236}">
                <a16:creationId xmlns:a16="http://schemas.microsoft.com/office/drawing/2014/main" xmlns="" id="{87727CF0-3CEC-42FA-8017-D6814E51DD35}"/>
              </a:ext>
            </a:extLst>
          </p:cNvPr>
          <p:cNvSpPr/>
          <p:nvPr/>
        </p:nvSpPr>
        <p:spPr>
          <a:xfrm>
            <a:off x="7752184" y="3000374"/>
            <a:ext cx="2592288" cy="4419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1095340" y="4286232"/>
            <a:ext cx="4000528" cy="257176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  <a:noAutofit/>
          </a:bodyPr>
          <a:lstStyle/>
          <a:p>
            <a:pPr marL="220663" marR="0" lvl="0" indent="-2206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โปรแกรม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QR code/</a:t>
            </a: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ข้าราชการทุกคนมี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QR</a:t>
            </a:r>
          </a:p>
          <a:p>
            <a:pPr marL="220663" marR="0" lvl="0" indent="-2206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งานทุกงาน /โครงการ/ กิจกรรม มี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QR</a:t>
            </a:r>
          </a:p>
          <a:p>
            <a:pPr marL="220663" marR="0" lvl="0" indent="-2206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มอบหมายงาน + กำหนดแล้วเสร็จ + บันทึกผลงาน + </a:t>
            </a:r>
            <a:b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ส่งหลักฐาน + ติดตามความก้าวหน้า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Near real Time </a:t>
            </a:r>
          </a:p>
          <a:p>
            <a:pPr marL="220663" marR="0" lvl="0" indent="-2206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เมื่อผู้ได้รับมอบหมายงานส่งงาน </a:t>
            </a:r>
            <a:b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มี อี</a:t>
            </a:r>
            <a:r>
              <a:rPr kumimoji="0" lang="th-TH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เมล</a:t>
            </a: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เตือนผู้มอบหมาย ผู้ประเมิน </a:t>
            </a:r>
            <a:b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ผู้ให้ความเห็นชอบผลการปฏิบัติงาน </a:t>
            </a:r>
            <a:b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มา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Scan</a:t>
            </a: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QR </a:t>
            </a: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เพื่อประเมินผลงาน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th-TH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th-TH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th-TH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7" name="ลูกศรขวาท้ายบาก 26"/>
          <p:cNvSpPr/>
          <p:nvPr/>
        </p:nvSpPr>
        <p:spPr>
          <a:xfrm>
            <a:off x="5167305" y="5000636"/>
            <a:ext cx="741219" cy="678872"/>
          </a:xfrm>
          <a:prstGeom prst="notched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pic>
        <p:nvPicPr>
          <p:cNvPr id="29" name="Picture 16" descr="รูปภาพที่เกี่ยวข้อง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189" y="5678767"/>
            <a:ext cx="1179235" cy="11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กลุ่ม 17"/>
          <p:cNvGrpSpPr/>
          <p:nvPr/>
        </p:nvGrpSpPr>
        <p:grpSpPr>
          <a:xfrm>
            <a:off x="10680678" y="5137765"/>
            <a:ext cx="864096" cy="541002"/>
            <a:chOff x="7248128" y="2958596"/>
            <a:chExt cx="864096" cy="541002"/>
          </a:xfrm>
        </p:grpSpPr>
        <p:sp>
          <p:nvSpPr>
            <p:cNvPr id="19" name="Rectangle 2"/>
            <p:cNvSpPr/>
            <p:nvPr/>
          </p:nvSpPr>
          <p:spPr>
            <a:xfrm>
              <a:off x="7248128" y="2958596"/>
              <a:ext cx="864096" cy="149167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lIns="0" tIns="36000" rIns="0" bIns="36000" rtlCol="0" anchor="ctr">
              <a:spAutoFit/>
            </a:bodyPr>
            <a:lstStyle/>
            <a:p>
              <a:pPr algn="ctr"/>
              <a:endParaRPr lang="en-US" sz="32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Rectangle 7"/>
            <p:cNvSpPr/>
            <p:nvPr/>
          </p:nvSpPr>
          <p:spPr>
            <a:xfrm>
              <a:off x="7248128" y="3344317"/>
              <a:ext cx="144016" cy="15528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36000" rIns="0" bIns="36000" rtlCol="0" anchor="ctr">
              <a:spAutoFit/>
            </a:bodyPr>
            <a:lstStyle/>
            <a:p>
              <a:pPr algn="ctr"/>
              <a:endParaRPr lang="en-US" sz="32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2" name="Rectangle 8"/>
            <p:cNvSpPr/>
            <p:nvPr/>
          </p:nvSpPr>
          <p:spPr>
            <a:xfrm>
              <a:off x="7248128" y="3134854"/>
              <a:ext cx="576064" cy="18237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lIns="0" tIns="36000" rIns="0" bIns="36000" rtlCol="0" anchor="ctr">
              <a:spAutoFit/>
            </a:bodyPr>
            <a:lstStyle/>
            <a:p>
              <a:pPr algn="ctr"/>
              <a:endParaRPr lang="en-US" sz="3200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3" name="Oval 4">
            <a:extLst>
              <a:ext uri="{FF2B5EF4-FFF2-40B4-BE49-F238E27FC236}">
                <a16:creationId xmlns="" xmlns:a16="http://schemas.microsoft.com/office/drawing/2014/main" id="{C4F9A82D-5FE2-472D-BF63-C4A545C986E3}"/>
              </a:ext>
            </a:extLst>
          </p:cNvPr>
          <p:cNvSpPr/>
          <p:nvPr/>
        </p:nvSpPr>
        <p:spPr>
          <a:xfrm>
            <a:off x="10984872" y="3212498"/>
            <a:ext cx="1030781" cy="892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QR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</a:t>
            </a:r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3710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B378E9F-3F06-466D-97E9-E8AA2D32000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th-TH">
              <a:solidFill>
                <a:srgbClr val="FFFFFF"/>
              </a:solidFill>
            </a:endParaRPr>
          </a:p>
        </p:txBody>
      </p:sp>
      <p:pic>
        <p:nvPicPr>
          <p:cNvPr id="5" name="รูปภาพ 3">
            <a:extLst>
              <a:ext uri="{FF2B5EF4-FFF2-40B4-BE49-F238E27FC236}">
                <a16:creationId xmlns:a16="http://schemas.microsoft.com/office/drawing/2014/main" xmlns="" id="{16172475-CA6C-4970-B5B3-1463B5C4D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0" t="28790" r="19600" b="13938"/>
          <a:stretch/>
        </p:blipFill>
        <p:spPr>
          <a:xfrm>
            <a:off x="1" y="1"/>
            <a:ext cx="12184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247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5131" y="6277792"/>
            <a:ext cx="2743200" cy="365125"/>
          </a:xfrm>
        </p:spPr>
        <p:txBody>
          <a:bodyPr/>
          <a:lstStyle/>
          <a:p>
            <a:fld id="{A99679A8-D588-4567-8D29-E990884D8B4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37C3A08-F2F5-453B-8745-666272B4052F}"/>
              </a:ext>
            </a:extLst>
          </p:cNvPr>
          <p:cNvSpPr txBox="1"/>
          <p:nvPr/>
        </p:nvSpPr>
        <p:spPr>
          <a:xfrm>
            <a:off x="1613861" y="1568937"/>
            <a:ext cx="9810731" cy="52322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6" name="ชื่อเรื่อง 1"/>
          <p:cNvSpPr txBox="1">
            <a:spLocks/>
          </p:cNvSpPr>
          <p:nvPr/>
        </p:nvSpPr>
        <p:spPr>
          <a:xfrm>
            <a:off x="0" y="1"/>
            <a:ext cx="12192000" cy="86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C00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dirty="0" smtClean="0"/>
              <a:t>การประชุม </a:t>
            </a:r>
            <a:r>
              <a:rPr lang="th-TH" dirty="0"/>
              <a:t>เพื่อจัดทำ </a:t>
            </a:r>
            <a:r>
              <a:rPr lang="en-US" dirty="0"/>
              <a:t>QR Content</a:t>
            </a:r>
            <a:endParaRPr lang="th-TH" dirty="0">
              <a:solidFill>
                <a:srgbClr val="FFFF00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750759"/>
              </p:ext>
            </p:extLst>
          </p:nvPr>
        </p:nvGraphicFramePr>
        <p:xfrm>
          <a:off x="1381092" y="1357298"/>
          <a:ext cx="9289032" cy="3840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3096344"/>
                <a:gridCol w="3096344"/>
              </a:tblGrid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 (เนื้อความ)"/>
                        </a:rPr>
                        <a:t>วันที่</a:t>
                      </a:r>
                      <a:endParaRPr lang="th-TH" b="1" dirty="0">
                        <a:latin typeface="TH SarabunPSK (เนื้อความ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 (เนื้อความ)"/>
                        </a:rPr>
                        <a:t>ส่วนราชการ</a:t>
                      </a:r>
                      <a:endParaRPr lang="th-TH" b="1" dirty="0">
                        <a:latin typeface="TH SarabunPSK (เนื้อความ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 (เนื้อความ)"/>
                        </a:rPr>
                        <a:t>สถานที่</a:t>
                      </a:r>
                      <a:endParaRPr lang="th-TH" b="1" dirty="0">
                        <a:latin typeface="TH SarabunPSK (เนื้อความ)"/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 (เนื้อความ)"/>
                        </a:rPr>
                        <a:t>๑๕ พ.ย.๖๒</a:t>
                      </a:r>
                      <a:endParaRPr lang="th-TH" sz="2800" b="1" dirty="0">
                        <a:latin typeface="TH SarabunPSK (เนื้อความ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TH SarabunPSK (เนื้อความ)"/>
                        </a:rPr>
                        <a:t>ส่วนกำลังรบ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 (เนื้อความ)"/>
                        </a:rPr>
                        <a:t>ห้องประชุม</a:t>
                      </a:r>
                      <a:r>
                        <a:rPr lang="th-TH" sz="2800" b="1" baseline="0" dirty="0" smtClean="0">
                          <a:latin typeface="TH SarabunPSK (เนื้อความ)"/>
                        </a:rPr>
                        <a:t> </a:t>
                      </a:r>
                      <a:r>
                        <a:rPr lang="th-TH" sz="2800" b="1" baseline="0" dirty="0" err="1" smtClean="0">
                          <a:latin typeface="TH SarabunPSK (เนื้อความ)"/>
                        </a:rPr>
                        <a:t>ฝสธ</a:t>
                      </a:r>
                      <a:r>
                        <a:rPr lang="th-TH" sz="2800" b="1" baseline="0" dirty="0" smtClean="0">
                          <a:latin typeface="TH SarabunPSK (เนื้อความ)"/>
                        </a:rPr>
                        <a:t>.๑</a:t>
                      </a:r>
                      <a:endParaRPr lang="th-TH" sz="2800" b="1" dirty="0">
                        <a:latin typeface="TH SarabunPSK (เนื้อความ)"/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 (เนื้อความ)"/>
                        </a:rPr>
                        <a:t>๑๘ พ.ย.๖๒</a:t>
                      </a:r>
                      <a:endParaRPr lang="th-TH" sz="2800" b="1" dirty="0">
                        <a:latin typeface="TH SarabunPSK (เนื้อความ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 (เนื้อความ)"/>
                        </a:rPr>
                        <a:t>ส่วนบัญชาการ</a:t>
                      </a:r>
                      <a:endParaRPr lang="th-TH" sz="2800" b="1" dirty="0">
                        <a:latin typeface="TH SarabunPSK (เนื้อความ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TH SarabunPSK (เนื้อความ)"/>
                        </a:rPr>
                        <a:t>ห้องประชุม</a:t>
                      </a:r>
                      <a:r>
                        <a:rPr lang="th-TH" sz="2800" b="1" baseline="0" dirty="0" smtClean="0">
                          <a:latin typeface="TH SarabunPSK (เนื้อความ)"/>
                        </a:rPr>
                        <a:t> </a:t>
                      </a:r>
                      <a:r>
                        <a:rPr lang="th-TH" sz="2800" b="1" baseline="0" dirty="0" err="1" smtClean="0">
                          <a:latin typeface="TH SarabunPSK (เนื้อความ)"/>
                        </a:rPr>
                        <a:t>ฝสธ</a:t>
                      </a:r>
                      <a:r>
                        <a:rPr lang="th-TH" sz="2800" b="1" baseline="0" dirty="0" smtClean="0">
                          <a:latin typeface="TH SarabunPSK (เนื้อความ)"/>
                        </a:rPr>
                        <a:t>.๒</a:t>
                      </a:r>
                      <a:endParaRPr lang="th-TH" sz="2800" b="1" dirty="0" smtClean="0">
                        <a:latin typeface="TH SarabunPSK (เนื้อความ)"/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 (เนื้อความ)"/>
                        </a:rPr>
                        <a:t>๑๙ พ.ย.๖๒</a:t>
                      </a:r>
                      <a:endParaRPr lang="th-TH" sz="2800" b="1" dirty="0">
                        <a:latin typeface="TH SarabunPSK (เนื้อความ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TH SarabunPSK (เนื้อความ)"/>
                        </a:rPr>
                        <a:t>ส่วนการศึกษา/กิจการพิเศษ</a:t>
                      </a:r>
                      <a:endParaRPr lang="th-TH" sz="2800" b="1" dirty="0">
                        <a:latin typeface="TH SarabunPSK (เนื้อความ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TH SarabunPSK (เนื้อความ)"/>
                        </a:rPr>
                        <a:t>ห้องประชุม</a:t>
                      </a:r>
                      <a:r>
                        <a:rPr lang="th-TH" sz="2800" b="1" baseline="0" dirty="0" smtClean="0">
                          <a:latin typeface="TH SarabunPSK (เนื้อความ)"/>
                        </a:rPr>
                        <a:t> จร.ทอ.</a:t>
                      </a:r>
                      <a:endParaRPr lang="th-TH" sz="2800" b="1" dirty="0" smtClean="0">
                        <a:latin typeface="TH SarabunPSK (เนื้อความ)"/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 (เนื้อความ)"/>
                        </a:rPr>
                        <a:t>๒๒ พ.ย.๖๒ </a:t>
                      </a:r>
                      <a:endParaRPr lang="th-TH" sz="2800" b="1" dirty="0">
                        <a:latin typeface="TH SarabunPSK (เนื้อความ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TH SarabunPSK (เนื้อความ)"/>
                        </a:rPr>
                        <a:t>ส่วนส่งกำลังบำรุง</a:t>
                      </a:r>
                      <a:endParaRPr lang="th-TH" sz="2800" b="1" dirty="0">
                        <a:latin typeface="TH SarabunPSK (เนื้อความ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 (เนื้อความ)"/>
                        </a:rPr>
                        <a:t>ห้องประชุม</a:t>
                      </a:r>
                      <a:r>
                        <a:rPr lang="th-TH" sz="2800" b="1" baseline="0" dirty="0" smtClean="0">
                          <a:latin typeface="TH SarabunPSK (เนื้อความ)"/>
                        </a:rPr>
                        <a:t> </a:t>
                      </a:r>
                      <a:r>
                        <a:rPr lang="th-TH" sz="2800" b="1" baseline="0" dirty="0" err="1" smtClean="0">
                          <a:latin typeface="TH SarabunPSK (เนื้อความ)"/>
                        </a:rPr>
                        <a:t>ฝสธ</a:t>
                      </a:r>
                      <a:r>
                        <a:rPr lang="th-TH" sz="2800" b="1" baseline="0" dirty="0" smtClean="0">
                          <a:latin typeface="TH SarabunPSK (เนื้อความ)"/>
                        </a:rPr>
                        <a:t>.๑</a:t>
                      </a:r>
                      <a:endParaRPr lang="th-TH" sz="2800" b="1" dirty="0">
                        <a:latin typeface="TH SarabunPSK (เนื้อความ)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459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37C3A08-F2F5-453B-8745-666272B4052F}"/>
              </a:ext>
            </a:extLst>
          </p:cNvPr>
          <p:cNvSpPr txBox="1"/>
          <p:nvPr/>
        </p:nvSpPr>
        <p:spPr>
          <a:xfrm>
            <a:off x="1613861" y="1568937"/>
            <a:ext cx="9810731" cy="52322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6" name="ชื่อเรื่อง 1"/>
          <p:cNvSpPr txBox="1">
            <a:spLocks/>
          </p:cNvSpPr>
          <p:nvPr/>
        </p:nvSpPr>
        <p:spPr>
          <a:xfrm>
            <a:off x="0" y="1"/>
            <a:ext cx="12192000" cy="86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C00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dirty="0" smtClean="0"/>
              <a:t>การดำเนินการของ </a:t>
            </a:r>
            <a:r>
              <a:rPr lang="th-TH" dirty="0" err="1" smtClean="0"/>
              <a:t>นขต.</a:t>
            </a:r>
            <a:r>
              <a:rPr lang="th-TH" dirty="0" smtClean="0"/>
              <a:t>ทอ.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gray">
          <a:xfrm>
            <a:off x="523836" y="1142984"/>
            <a:ext cx="10432664" cy="34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 eaLnBrk="0" hangingPunct="0"/>
            <a:r>
              <a:rPr lang="th-TH" sz="4400" i="0" dirty="0" smtClean="0">
                <a:solidFill>
                  <a:srgbClr val="FFFF00"/>
                </a:solidFill>
                <a:cs typeface="Cordia New" pitchFamily="34" charset="-34"/>
              </a:rPr>
              <a:t>๑.จัดตั้ง คณะเจ้าหน้าที่ทำงานของหน่วยในการจัดทำ </a:t>
            </a:r>
            <a:r>
              <a:rPr lang="en-US" sz="4400" i="0" dirty="0" smtClean="0">
                <a:solidFill>
                  <a:srgbClr val="FFFF00"/>
                </a:solidFill>
                <a:cs typeface="Cordia New" pitchFamily="34" charset="-34"/>
              </a:rPr>
              <a:t>QR </a:t>
            </a:r>
            <a:r>
              <a:rPr lang="th-TH" sz="4400" i="0" dirty="0" smtClean="0">
                <a:solidFill>
                  <a:srgbClr val="FFFF00"/>
                </a:solidFill>
                <a:cs typeface="Cordia New" pitchFamily="34" charset="-34"/>
              </a:rPr>
              <a:t>โปรแกรม</a:t>
            </a:r>
            <a:r>
              <a:rPr lang="en-US" sz="4400" i="0" dirty="0" smtClean="0">
                <a:solidFill>
                  <a:srgbClr val="FFFF00"/>
                </a:solidFill>
                <a:cs typeface="Cordia New" pitchFamily="34" charset="-34"/>
              </a:rPr>
              <a:t> </a:t>
            </a:r>
          </a:p>
          <a:p>
            <a:pPr eaLnBrk="0" hangingPunct="0"/>
            <a:r>
              <a:rPr lang="en-US" sz="4400" dirty="0" smtClean="0">
                <a:solidFill>
                  <a:srgbClr val="FFFF00"/>
                </a:solidFill>
                <a:cs typeface="Cordia New" pitchFamily="34" charset="-34"/>
              </a:rPr>
              <a:t>    </a:t>
            </a:r>
            <a:r>
              <a:rPr lang="th-TH" sz="4400" dirty="0" smtClean="0">
                <a:solidFill>
                  <a:srgbClr val="FFFF00"/>
                </a:solidFill>
                <a:cs typeface="Cordia New" pitchFamily="34" charset="-34"/>
              </a:rPr>
              <a:t>๑.๑ รอง หน.หน่วย/ </a:t>
            </a:r>
            <a:r>
              <a:rPr lang="th-TH" sz="4400" dirty="0" err="1" smtClean="0">
                <a:solidFill>
                  <a:srgbClr val="FFFF00"/>
                </a:solidFill>
                <a:cs typeface="Cordia New" pitchFamily="34" charset="-34"/>
              </a:rPr>
              <a:t>เสธ</a:t>
            </a:r>
            <a:r>
              <a:rPr lang="th-TH" sz="4400" dirty="0" smtClean="0">
                <a:solidFill>
                  <a:srgbClr val="FFFF00"/>
                </a:solidFill>
                <a:cs typeface="Cordia New" pitchFamily="34" charset="-34"/>
              </a:rPr>
              <a:t> .....          </a:t>
            </a:r>
            <a:r>
              <a:rPr lang="th-TH" sz="4400" dirty="0">
                <a:solidFill>
                  <a:srgbClr val="FFFF00"/>
                </a:solidFill>
                <a:cs typeface="Cordia New" pitchFamily="34" charset="-34"/>
              </a:rPr>
              <a:t>หัวหน้าคณะเจ้าหน้าที่</a:t>
            </a:r>
          </a:p>
          <a:p>
            <a:pPr eaLnBrk="0" hangingPunct="0"/>
            <a:r>
              <a:rPr lang="th-TH" sz="4400" b="1" dirty="0" smtClean="0">
                <a:solidFill>
                  <a:srgbClr val="FFFF00"/>
                </a:solidFill>
              </a:rPr>
              <a:t>    </a:t>
            </a:r>
            <a:r>
              <a:rPr lang="th-TH" sz="4400" dirty="0">
                <a:solidFill>
                  <a:srgbClr val="FFFF00"/>
                </a:solidFill>
                <a:cs typeface="Cordia New" pitchFamily="34" charset="-34"/>
              </a:rPr>
              <a:t>๑.๒  .................................         รองหัวหน้าคณะเจ้าหน้าที่</a:t>
            </a:r>
          </a:p>
          <a:p>
            <a:pPr eaLnBrk="0" hangingPunct="0"/>
            <a:r>
              <a:rPr lang="th-TH" sz="4400" dirty="0">
                <a:solidFill>
                  <a:srgbClr val="FFFF00"/>
                </a:solidFill>
                <a:cs typeface="Cordia New" pitchFamily="34" charset="-34"/>
              </a:rPr>
              <a:t>    </a:t>
            </a:r>
            <a:r>
              <a:rPr lang="th-TH" sz="4400" dirty="0" smtClean="0">
                <a:solidFill>
                  <a:srgbClr val="FFFF00"/>
                </a:solidFill>
                <a:cs typeface="Cordia New" pitchFamily="34" charset="-34"/>
              </a:rPr>
              <a:t> ๑.๓ </a:t>
            </a:r>
            <a:r>
              <a:rPr lang="th-TH" sz="4400" dirty="0">
                <a:solidFill>
                  <a:srgbClr val="FFFF00"/>
                </a:solidFill>
                <a:cs typeface="Cordia New" pitchFamily="34" charset="-34"/>
              </a:rPr>
              <a:t>หน.</a:t>
            </a:r>
            <a:r>
              <a:rPr lang="th-TH" sz="4400" dirty="0" err="1">
                <a:solidFill>
                  <a:srgbClr val="FFFF00"/>
                </a:solidFill>
                <a:cs typeface="Cordia New" pitchFamily="34" charset="-34"/>
              </a:rPr>
              <a:t>นขต</a:t>
            </a:r>
            <a:r>
              <a:rPr lang="th-TH" sz="4400" dirty="0">
                <a:solidFill>
                  <a:srgbClr val="FFFF00"/>
                </a:solidFill>
                <a:cs typeface="Cordia New" pitchFamily="34" charset="-34"/>
              </a:rPr>
              <a:t>.ของหน่วย..........       เจ้าหน้าที่</a:t>
            </a:r>
          </a:p>
          <a:p>
            <a:pPr eaLnBrk="0" hangingPunct="0"/>
            <a:r>
              <a:rPr lang="th-TH" sz="4400">
                <a:solidFill>
                  <a:srgbClr val="FFFF00"/>
                </a:solidFill>
                <a:cs typeface="Cordia New" pitchFamily="34" charset="-34"/>
              </a:rPr>
              <a:t>    </a:t>
            </a:r>
            <a:r>
              <a:rPr lang="th-TH" sz="4400" smtClean="0">
                <a:solidFill>
                  <a:srgbClr val="FFFF00"/>
                </a:solidFill>
                <a:cs typeface="Cordia New" pitchFamily="34" charset="-34"/>
              </a:rPr>
              <a:t> ๑.๔  </a:t>
            </a:r>
            <a:r>
              <a:rPr lang="th-TH" sz="4400" dirty="0">
                <a:solidFill>
                  <a:srgbClr val="FFFF00"/>
                </a:solidFill>
                <a:cs typeface="Cordia New" pitchFamily="34" charset="-34"/>
              </a:rPr>
              <a:t>..............................           เจ้าหน้าที่และเลขานุการ</a:t>
            </a:r>
          </a:p>
        </p:txBody>
      </p:sp>
      <p:sp>
        <p:nvSpPr>
          <p:cNvPr id="7" name="TextBox 6"/>
          <p:cNvSpPr txBox="1"/>
          <p:nvPr/>
        </p:nvSpPr>
        <p:spPr bwMode="gray">
          <a:xfrm>
            <a:off x="523836" y="4714884"/>
            <a:ext cx="11668164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eaLnBrk="0" hangingPunct="0"/>
            <a:r>
              <a:rPr lang="th-TH" sz="4400" dirty="0" smtClean="0">
                <a:solidFill>
                  <a:srgbClr val="FFFF00"/>
                </a:solidFill>
                <a:cs typeface="Cordia New" pitchFamily="34" charset="-34"/>
              </a:rPr>
              <a:t>๒. ดำเนินการจัดทำ</a:t>
            </a:r>
            <a:r>
              <a:rPr lang="en-US" sz="4400" dirty="0" smtClean="0">
                <a:solidFill>
                  <a:srgbClr val="FFFF00"/>
                </a:solidFill>
                <a:cs typeface="Cordia New" pitchFamily="34" charset="-34"/>
              </a:rPr>
              <a:t> QR </a:t>
            </a:r>
            <a:r>
              <a:rPr lang="th-TH" sz="4400" dirty="0" smtClean="0">
                <a:solidFill>
                  <a:srgbClr val="FFFF00"/>
                </a:solidFill>
                <a:cs typeface="Cordia New" pitchFamily="34" charset="-34"/>
              </a:rPr>
              <a:t>โปรแกรม ให้เสร็จตามขั้นตอนและกรอบระยะเวลา         </a:t>
            </a:r>
          </a:p>
          <a:p>
            <a:pPr eaLnBrk="0" hangingPunct="0"/>
            <a:r>
              <a:rPr lang="th-TH" sz="4400" dirty="0" smtClean="0">
                <a:solidFill>
                  <a:srgbClr val="FFFF00"/>
                </a:solidFill>
                <a:cs typeface="Cordia New" pitchFamily="34" charset="-34"/>
              </a:rPr>
              <a:t>     ที่กำหนด (เป็นตัวชี้วัดร่วมในคำรับรองปฏิบัติราชการของ หน่วยในปี ๖๓)</a:t>
            </a:r>
          </a:p>
        </p:txBody>
      </p:sp>
    </p:spTree>
    <p:extLst>
      <p:ext uri="{BB962C8B-B14F-4D97-AF65-F5344CB8AC3E}">
        <p14:creationId xmlns:p14="http://schemas.microsoft.com/office/powerpoint/2010/main" val="993459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8127" y="1052736"/>
            <a:ext cx="11235747" cy="479604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dirty="0"/>
              <a:t>ระบบงานหลักมีการกำหนดตามตัวชี้วัด </a:t>
            </a:r>
            <a:r>
              <a:rPr lang="en-US" dirty="0"/>
              <a:t>KPI (Predefined) </a:t>
            </a:r>
            <a:r>
              <a:rPr lang="th-TH" dirty="0"/>
              <a:t>ที่ชัดเจนตามตำแหน่งงาน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th-TH" dirty="0"/>
              <a:t>หลักฐานเชิงประจักษ์ ทุกชิ้นงานจะมี </a:t>
            </a:r>
            <a:r>
              <a:rPr lang="en-US" dirty="0"/>
              <a:t>QR Code </a:t>
            </a:r>
            <a:r>
              <a:rPr lang="th-TH" dirty="0"/>
              <a:t>สำหรับการประเมินและง่ายต่อการติดตามประเมินผล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dirty="0"/>
              <a:t>คะแนนผลงานคุณภาพ จาก </a:t>
            </a:r>
            <a:r>
              <a:rPr lang="en-US" dirty="0"/>
              <a:t>Rating </a:t>
            </a:r>
            <a:r>
              <a:rPr lang="th-TH" dirty="0"/>
              <a:t>จะทำให้ข้อมูลที่มีคุณภาพ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dirty="0"/>
              <a:t>การประเมินผลงานทำได้อย่างเป็นรูปธรรม ชัดเจน ถูกต้อง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dirty="0" smtClean="0"/>
              <a:t>ลดอคติ</a:t>
            </a:r>
            <a:r>
              <a:rPr lang="th-TH" dirty="0"/>
              <a:t>ในการประเมิน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dirty="0"/>
              <a:t>รูปแบบของผลการปฏิบัติงานจะเป็นมาตรฐานงานที่เหมาะสม เชื่อถือได้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dirty="0" smtClean="0"/>
              <a:t>สร้าง</a:t>
            </a:r>
            <a:r>
              <a:rPr lang="th-TH" dirty="0"/>
              <a:t>ประสิทธิภาพ สร้างความโปร่งใส </a:t>
            </a:r>
            <a:r>
              <a:rPr lang="th-TH" dirty="0" smtClean="0"/>
              <a:t>(</a:t>
            </a:r>
            <a:r>
              <a:rPr lang="th-TH" dirty="0" err="1" smtClean="0"/>
              <a:t>พล.อ.อ</a:t>
            </a:r>
            <a:r>
              <a:rPr lang="th-TH" dirty="0" smtClean="0"/>
              <a:t>.มานัตฯ</a:t>
            </a:r>
            <a:r>
              <a:rPr lang="en-US" dirty="0" smtClean="0"/>
              <a:t>; 28 </a:t>
            </a:r>
            <a:r>
              <a:rPr lang="th-TH" dirty="0"/>
              <a:t>ก.พ.</a:t>
            </a:r>
            <a:r>
              <a:rPr lang="en-US" dirty="0"/>
              <a:t>62</a:t>
            </a:r>
            <a:r>
              <a:rPr lang="th-TH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dirty="0"/>
              <a:t>งานที่ไม่มีผู้รับผิดชอบ จะมีการจัดตั้งหน่วยงานรับผิดชอบ (ศกอ., สน</a:t>
            </a:r>
            <a:r>
              <a:rPr lang="th-TH" dirty="0" err="1"/>
              <a:t>ง</a:t>
            </a:r>
            <a:r>
              <a:rPr lang="th-TH" dirty="0"/>
              <a:t>.จัดซื้อจัดจ้าง, ศูนย์ </a:t>
            </a:r>
            <a:r>
              <a:rPr lang="en-US" dirty="0"/>
              <a:t>Software</a:t>
            </a:r>
            <a:r>
              <a:rPr lang="th-TH" dirty="0"/>
              <a:t>, สถาบันสืบสวนสอบสวนอากาศยาน</a:t>
            </a:r>
            <a:r>
              <a:rPr lang="th-TH" dirty="0" smtClean="0"/>
              <a:t>อุบัติเหตุ, </a:t>
            </a:r>
            <a:r>
              <a:rPr lang="th-TH" dirty="0" err="1" smtClean="0"/>
              <a:t>พล.อ.อ</a:t>
            </a:r>
            <a:r>
              <a:rPr lang="th-TH" dirty="0" smtClean="0"/>
              <a:t>.มานัตฯ</a:t>
            </a:r>
            <a:r>
              <a:rPr lang="en-US" dirty="0" smtClean="0"/>
              <a:t>;</a:t>
            </a:r>
            <a:r>
              <a:rPr lang="th-TH" dirty="0" smtClean="0"/>
              <a:t> </a:t>
            </a:r>
            <a:r>
              <a:rPr lang="en-US" dirty="0"/>
              <a:t>30 </a:t>
            </a:r>
            <a:r>
              <a:rPr lang="th-TH" dirty="0"/>
              <a:t>มี.ค.</a:t>
            </a:r>
            <a:r>
              <a:rPr lang="en-US" dirty="0"/>
              <a:t>62</a:t>
            </a:r>
            <a:r>
              <a:rPr lang="th-TH" dirty="0"/>
              <a:t>)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8760296" y="5535234"/>
            <a:ext cx="1676872" cy="3135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sz="33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ชื่อเรื่อง 1"/>
          <p:cNvSpPr txBox="1">
            <a:spLocks noGrp="1"/>
          </p:cNvSpPr>
          <p:nvPr>
            <p:ph type="title"/>
          </p:nvPr>
        </p:nvSpPr>
        <p:spPr>
          <a:xfrm>
            <a:off x="0" y="115888"/>
            <a:ext cx="12192000" cy="7350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C00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dirty="0">
                <a:solidFill>
                  <a:srgbClr val="FFFF00"/>
                </a:solidFill>
              </a:rPr>
              <a:t>ประโยชน์ของระบบประเมินฯ ด้วยเครื่องมือ </a:t>
            </a:r>
            <a:r>
              <a:rPr lang="en-US" dirty="0">
                <a:solidFill>
                  <a:srgbClr val="FFFF00"/>
                </a:solidFill>
              </a:rPr>
              <a:t>QR</a:t>
            </a:r>
            <a:endParaRPr lang="th-TH" dirty="0">
              <a:solidFill>
                <a:srgbClr val="FFFF00"/>
              </a:solidFill>
            </a:endParaRPr>
          </a:p>
        </p:txBody>
      </p:sp>
      <p:pic>
        <p:nvPicPr>
          <p:cNvPr id="6" name="Picture 16" descr="รูปภาพที่เกี่ยวข้อ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091" cy="114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0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5131" y="6277792"/>
            <a:ext cx="2743200" cy="365125"/>
          </a:xfrm>
        </p:spPr>
        <p:txBody>
          <a:bodyPr/>
          <a:lstStyle/>
          <a:p>
            <a:fld id="{A99679A8-D588-4567-8D29-E990884D8B4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Shape 4349">
            <a:extLst>
              <a:ext uri="{FF2B5EF4-FFF2-40B4-BE49-F238E27FC236}">
                <a16:creationId xmlns:a16="http://schemas.microsoft.com/office/drawing/2014/main" xmlns="" id="{5D4C6C17-312B-42D6-B7C3-270243000AD7}"/>
              </a:ext>
            </a:extLst>
          </p:cNvPr>
          <p:cNvSpPr/>
          <p:nvPr/>
        </p:nvSpPr>
        <p:spPr>
          <a:xfrm>
            <a:off x="2294714" y="2676644"/>
            <a:ext cx="7416423" cy="23090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62" y="0"/>
                </a:moveTo>
                <a:lnTo>
                  <a:pt x="120000" y="6977"/>
                </a:lnTo>
                <a:lnTo>
                  <a:pt x="86958" y="109641"/>
                </a:lnTo>
                <a:lnTo>
                  <a:pt x="69585" y="52827"/>
                </a:lnTo>
                <a:lnTo>
                  <a:pt x="49419" y="116619"/>
                </a:lnTo>
                <a:lnTo>
                  <a:pt x="25995" y="40368"/>
                </a:lnTo>
                <a:lnTo>
                  <a:pt x="424" y="120000"/>
                </a:lnTo>
                <a:lnTo>
                  <a:pt x="0" y="120000"/>
                </a:lnTo>
                <a:lnTo>
                  <a:pt x="25840" y="35882"/>
                </a:lnTo>
                <a:lnTo>
                  <a:pt x="49419" y="110638"/>
                </a:lnTo>
                <a:lnTo>
                  <a:pt x="69585" y="44853"/>
                </a:lnTo>
                <a:lnTo>
                  <a:pt x="86803" y="99674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lIns="243775" tIns="121875" rIns="243775" bIns="1218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+mn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" name="Shape 4376">
            <a:extLst>
              <a:ext uri="{FF2B5EF4-FFF2-40B4-BE49-F238E27FC236}">
                <a16:creationId xmlns:a16="http://schemas.microsoft.com/office/drawing/2014/main" xmlns="" id="{7B7BECAB-7218-413E-9D69-C078FAA4A536}"/>
              </a:ext>
            </a:extLst>
          </p:cNvPr>
          <p:cNvSpPr/>
          <p:nvPr/>
        </p:nvSpPr>
        <p:spPr>
          <a:xfrm>
            <a:off x="2023665" y="4333891"/>
            <a:ext cx="914400" cy="914400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tx1"/>
                </a:solidFill>
                <a:latin typeface="+mn-lt"/>
                <a:ea typeface="Source Sans Pro"/>
                <a:cs typeface="Source Sans Pro"/>
                <a:sym typeface="Source Sans Pro"/>
              </a:rPr>
              <a:t>01</a:t>
            </a:r>
            <a:endParaRPr sz="3600" b="1" dirty="0">
              <a:solidFill>
                <a:schemeClr val="tx1"/>
              </a:solidFill>
              <a:latin typeface="+mn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Shape 4377">
            <a:extLst>
              <a:ext uri="{FF2B5EF4-FFF2-40B4-BE49-F238E27FC236}">
                <a16:creationId xmlns:a16="http://schemas.microsoft.com/office/drawing/2014/main" xmlns="" id="{DFA82D76-5D8A-4B80-B93F-68489A1D7054}"/>
              </a:ext>
            </a:extLst>
          </p:cNvPr>
          <p:cNvSpPr/>
          <p:nvPr/>
        </p:nvSpPr>
        <p:spPr>
          <a:xfrm>
            <a:off x="3437788" y="3002301"/>
            <a:ext cx="914400" cy="9144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3600" b="1">
                <a:solidFill>
                  <a:schemeClr val="lt1"/>
                </a:solidFill>
                <a:latin typeface="+mn-lt"/>
                <a:ea typeface="Source Sans Pro"/>
                <a:cs typeface="Source Sans Pro"/>
                <a:sym typeface="Source Sans Pro"/>
              </a:rPr>
              <a:t>02</a:t>
            </a:r>
            <a:endParaRPr sz="3600" b="1">
              <a:solidFill>
                <a:schemeClr val="lt1"/>
              </a:solidFill>
              <a:latin typeface="+mn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Shape 4378">
            <a:extLst>
              <a:ext uri="{FF2B5EF4-FFF2-40B4-BE49-F238E27FC236}">
                <a16:creationId xmlns:a16="http://schemas.microsoft.com/office/drawing/2014/main" xmlns="" id="{8F889E2A-FBB5-42AD-AAC0-F333E7074706}"/>
              </a:ext>
            </a:extLst>
          </p:cNvPr>
          <p:cNvSpPr/>
          <p:nvPr/>
        </p:nvSpPr>
        <p:spPr>
          <a:xfrm>
            <a:off x="7217755" y="4333891"/>
            <a:ext cx="914400" cy="914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3600" b="1">
                <a:solidFill>
                  <a:schemeClr val="lt1"/>
                </a:solidFill>
                <a:latin typeface="+mn-lt"/>
                <a:ea typeface="Source Sans Pro"/>
                <a:cs typeface="Source Sans Pro"/>
                <a:sym typeface="Source Sans Pro"/>
              </a:rPr>
              <a:t>05</a:t>
            </a:r>
            <a:endParaRPr sz="3600" b="1">
              <a:solidFill>
                <a:schemeClr val="lt1"/>
              </a:solidFill>
              <a:latin typeface="+mn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Shape 4379">
            <a:extLst>
              <a:ext uri="{FF2B5EF4-FFF2-40B4-BE49-F238E27FC236}">
                <a16:creationId xmlns:a16="http://schemas.microsoft.com/office/drawing/2014/main" xmlns="" id="{36E4177C-4B3C-4182-9B99-A852776AF8EE}"/>
              </a:ext>
            </a:extLst>
          </p:cNvPr>
          <p:cNvSpPr/>
          <p:nvPr/>
        </p:nvSpPr>
        <p:spPr>
          <a:xfrm>
            <a:off x="4889621" y="4333891"/>
            <a:ext cx="914400" cy="914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3600" b="1">
                <a:solidFill>
                  <a:schemeClr val="lt1"/>
                </a:solidFill>
                <a:latin typeface="+mn-lt"/>
                <a:ea typeface="Source Sans Pro"/>
                <a:cs typeface="Source Sans Pro"/>
                <a:sym typeface="Source Sans Pro"/>
              </a:rPr>
              <a:t>03</a:t>
            </a:r>
            <a:endParaRPr sz="3600" b="1">
              <a:solidFill>
                <a:schemeClr val="lt1"/>
              </a:solidFill>
              <a:latin typeface="+mn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Shape 4380">
            <a:extLst>
              <a:ext uri="{FF2B5EF4-FFF2-40B4-BE49-F238E27FC236}">
                <a16:creationId xmlns:a16="http://schemas.microsoft.com/office/drawing/2014/main" xmlns="" id="{E0DFED5E-5A01-48B4-B42D-CB96AF549B03}"/>
              </a:ext>
            </a:extLst>
          </p:cNvPr>
          <p:cNvSpPr/>
          <p:nvPr/>
        </p:nvSpPr>
        <p:spPr>
          <a:xfrm>
            <a:off x="6117261" y="3163963"/>
            <a:ext cx="914400" cy="9144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3600" b="1">
                <a:solidFill>
                  <a:schemeClr val="bg1"/>
                </a:solidFill>
                <a:latin typeface="+mn-lt"/>
                <a:ea typeface="Source Sans Pro"/>
                <a:cs typeface="Source Sans Pro"/>
                <a:sym typeface="Source Sans Pro"/>
              </a:rPr>
              <a:t>04</a:t>
            </a:r>
            <a:endParaRPr sz="3600" b="1">
              <a:solidFill>
                <a:schemeClr val="bg1"/>
              </a:solidFill>
              <a:latin typeface="+mn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6237C0-6B0D-418B-BEEA-2C0BBF51B4E2}"/>
              </a:ext>
            </a:extLst>
          </p:cNvPr>
          <p:cNvSpPr txBox="1"/>
          <p:nvPr/>
        </p:nvSpPr>
        <p:spPr>
          <a:xfrm>
            <a:off x="-80811" y="4492108"/>
            <a:ext cx="2451173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3600" b="1" cap="all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Data base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8AAE160-BAB0-4435-A527-3270BCF13327}"/>
              </a:ext>
            </a:extLst>
          </p:cNvPr>
          <p:cNvSpPr txBox="1"/>
          <p:nvPr/>
        </p:nvSpPr>
        <p:spPr>
          <a:xfrm>
            <a:off x="3811959" y="5070355"/>
            <a:ext cx="3213048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3200" b="1" cap="all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REAL Time </a:t>
            </a:r>
            <a:r>
              <a:rPr lang="en-US" sz="3200" b="1" cap="all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Programe</a:t>
            </a:r>
            <a:endParaRPr lang="en-US" sz="3200" b="1" cap="all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66D2430-15E9-4A0D-96F2-94FB86CC204C}"/>
              </a:ext>
            </a:extLst>
          </p:cNvPr>
          <p:cNvSpPr txBox="1"/>
          <p:nvPr/>
        </p:nvSpPr>
        <p:spPr>
          <a:xfrm>
            <a:off x="3437789" y="5571239"/>
            <a:ext cx="4314396" cy="95410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</a:rPr>
              <a:t>ควบคุมกระบวนการให้สำเร็จตามเป้าหมาย/ สนับสนุนการแก้ปัญหาทันท่วงที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14242DD-D60D-4785-8125-889B325F177F}"/>
              </a:ext>
            </a:extLst>
          </p:cNvPr>
          <p:cNvSpPr txBox="1"/>
          <p:nvPr/>
        </p:nvSpPr>
        <p:spPr>
          <a:xfrm>
            <a:off x="8251335" y="4395110"/>
            <a:ext cx="2937088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3600" b="1" cap="all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Decision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B21A194-FD03-4101-A2D1-B11619536A10}"/>
              </a:ext>
            </a:extLst>
          </p:cNvPr>
          <p:cNvSpPr txBox="1"/>
          <p:nvPr/>
        </p:nvSpPr>
        <p:spPr>
          <a:xfrm>
            <a:off x="7987622" y="5080624"/>
            <a:ext cx="4215303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th-TH" sz="3200" b="1" dirty="0">
                <a:solidFill>
                  <a:schemeClr val="bg1"/>
                </a:solidFill>
              </a:rPr>
              <a:t>ข้อมูลสำคัญให้ </a:t>
            </a:r>
            <a:r>
              <a:rPr lang="th-TH" sz="3200" b="1" dirty="0" err="1">
                <a:solidFill>
                  <a:schemeClr val="bg1"/>
                </a:solidFill>
              </a:rPr>
              <a:t>ผบช</a:t>
            </a:r>
            <a:r>
              <a:rPr lang="th-TH" sz="3200" b="1" dirty="0">
                <a:solidFill>
                  <a:schemeClr val="bg1"/>
                </a:solidFill>
              </a:rPr>
              <a:t>.ตัดสินตกลงใจ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A9030A5-722F-4C9A-8025-E50AABE00696}"/>
              </a:ext>
            </a:extLst>
          </p:cNvPr>
          <p:cNvSpPr txBox="1"/>
          <p:nvPr/>
        </p:nvSpPr>
        <p:spPr>
          <a:xfrm>
            <a:off x="1635012" y="877024"/>
            <a:ext cx="2937088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3600" b="1" cap="all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Quick Response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37C3A08-F2F5-453B-8745-666272B4052F}"/>
              </a:ext>
            </a:extLst>
          </p:cNvPr>
          <p:cNvSpPr txBox="1"/>
          <p:nvPr/>
        </p:nvSpPr>
        <p:spPr>
          <a:xfrm>
            <a:off x="1613862" y="1568938"/>
            <a:ext cx="2929293" cy="138499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</a:rPr>
              <a:t>ตอบสนองรวดเร็ว เพื่อทราบข้อมูลพื้นฐาน ความก้าวหน้า ติดตามผลสำเร็จ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59AA69F-01E2-41F0-A35D-7FBFEB29CC19}"/>
              </a:ext>
            </a:extLst>
          </p:cNvPr>
          <p:cNvSpPr txBox="1"/>
          <p:nvPr/>
        </p:nvSpPr>
        <p:spPr>
          <a:xfrm>
            <a:off x="4778889" y="876044"/>
            <a:ext cx="4264281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3600" b="1" cap="all" dirty="0">
                <a:ln>
                  <a:solidFill>
                    <a:srgbClr val="9900CC"/>
                  </a:solidFill>
                </a:ln>
                <a:solidFill>
                  <a:srgbClr val="9900CC"/>
                </a:solidFill>
              </a:rPr>
              <a:t>Situation awareness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EB5CACC-9A4C-45E5-89E0-3FA3B4E74AF0}"/>
              </a:ext>
            </a:extLst>
          </p:cNvPr>
          <p:cNvSpPr txBox="1"/>
          <p:nvPr/>
        </p:nvSpPr>
        <p:spPr>
          <a:xfrm>
            <a:off x="5047947" y="1511915"/>
            <a:ext cx="3323351" cy="138499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</a:rPr>
              <a:t>ข้อมูลรอบด้าน นำมาวางแผนบริหารจัดการกำลังพล และบริหารยุทธศาสตร์ ได้ตามสถานการณ์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" name="ชื่อเรื่อง 1"/>
          <p:cNvSpPr txBox="1">
            <a:spLocks/>
          </p:cNvSpPr>
          <p:nvPr/>
        </p:nvSpPr>
        <p:spPr>
          <a:xfrm>
            <a:off x="0" y="1"/>
            <a:ext cx="12192000" cy="86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C00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dirty="0">
                <a:solidFill>
                  <a:srgbClr val="FFFF00"/>
                </a:solidFill>
              </a:rPr>
              <a:t>ประโยชน์ของระบบประเมินฯ ด้วยเครื่องมือ </a:t>
            </a:r>
            <a:r>
              <a:rPr lang="en-US" dirty="0">
                <a:solidFill>
                  <a:srgbClr val="FFFF00"/>
                </a:solidFill>
              </a:rPr>
              <a:t>QR</a:t>
            </a:r>
            <a:endParaRPr lang="th-TH" dirty="0">
              <a:solidFill>
                <a:srgbClr val="FFFF00"/>
              </a:solidFill>
            </a:endParaRPr>
          </a:p>
        </p:txBody>
      </p:sp>
      <p:pic>
        <p:nvPicPr>
          <p:cNvPr id="47" name="Picture 16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1" y="185659"/>
            <a:ext cx="144015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9D5968B-A6E7-4861-87E5-5055396FF5D1}"/>
              </a:ext>
            </a:extLst>
          </p:cNvPr>
          <p:cNvGrpSpPr/>
          <p:nvPr/>
        </p:nvGrpSpPr>
        <p:grpSpPr>
          <a:xfrm>
            <a:off x="8889845" y="832173"/>
            <a:ext cx="2679475" cy="2685804"/>
            <a:chOff x="8889845" y="236220"/>
            <a:chExt cx="2679474" cy="268580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0FBBD957-AB67-40DE-AC95-18369E5D7B81}"/>
                </a:ext>
              </a:extLst>
            </p:cNvPr>
            <p:cNvGrpSpPr/>
            <p:nvPr/>
          </p:nvGrpSpPr>
          <p:grpSpPr>
            <a:xfrm>
              <a:off x="9047308" y="1978247"/>
              <a:ext cx="784203" cy="786351"/>
              <a:chOff x="9047308" y="1978247"/>
              <a:chExt cx="784203" cy="786351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2BBAAB29-D914-4D79-B1F4-FF1CB4E3E493}"/>
                  </a:ext>
                </a:extLst>
              </p:cNvPr>
              <p:cNvSpPr/>
              <p:nvPr/>
            </p:nvSpPr>
            <p:spPr>
              <a:xfrm>
                <a:off x="9074618" y="1978247"/>
                <a:ext cx="756893" cy="761990"/>
              </a:xfrm>
              <a:custGeom>
                <a:avLst/>
                <a:gdLst>
                  <a:gd name="connsiteX0" fmla="*/ 510153 w 756893"/>
                  <a:gd name="connsiteY0" fmla="*/ 448440 h 761990"/>
                  <a:gd name="connsiteX1" fmla="*/ 509440 w 756893"/>
                  <a:gd name="connsiteY1" fmla="*/ 448857 h 761990"/>
                  <a:gd name="connsiteX2" fmla="*/ 473110 w 756893"/>
                  <a:gd name="connsiteY2" fmla="*/ 502773 h 761990"/>
                  <a:gd name="connsiteX3" fmla="*/ 451054 w 756893"/>
                  <a:gd name="connsiteY3" fmla="*/ 530787 h 761990"/>
                  <a:gd name="connsiteX4" fmla="*/ 451869 w 756893"/>
                  <a:gd name="connsiteY4" fmla="*/ 530467 h 761990"/>
                  <a:gd name="connsiteX5" fmla="*/ 457757 w 756893"/>
                  <a:gd name="connsiteY5" fmla="*/ 523203 h 761990"/>
                  <a:gd name="connsiteX6" fmla="*/ 510153 w 756893"/>
                  <a:gd name="connsiteY6" fmla="*/ 448440 h 761990"/>
                  <a:gd name="connsiteX7" fmla="*/ 310143 w 756893"/>
                  <a:gd name="connsiteY7" fmla="*/ 251538 h 761990"/>
                  <a:gd name="connsiteX8" fmla="*/ 309859 w 756893"/>
                  <a:gd name="connsiteY8" fmla="*/ 251695 h 761990"/>
                  <a:gd name="connsiteX9" fmla="*/ 305395 w 756893"/>
                  <a:gd name="connsiteY9" fmla="*/ 258797 h 761990"/>
                  <a:gd name="connsiteX10" fmla="*/ 227557 w 756893"/>
                  <a:gd name="connsiteY10" fmla="*/ 534719 h 761990"/>
                  <a:gd name="connsiteX11" fmla="*/ 227761 w 756893"/>
                  <a:gd name="connsiteY11" fmla="*/ 534723 h 761990"/>
                  <a:gd name="connsiteX12" fmla="*/ 224568 w 756893"/>
                  <a:gd name="connsiteY12" fmla="*/ 487847 h 761990"/>
                  <a:gd name="connsiteX13" fmla="*/ 310143 w 756893"/>
                  <a:gd name="connsiteY13" fmla="*/ 251538 h 761990"/>
                  <a:gd name="connsiteX14" fmla="*/ 310212 w 756893"/>
                  <a:gd name="connsiteY14" fmla="*/ 148424 h 761990"/>
                  <a:gd name="connsiteX15" fmla="*/ 300034 w 756893"/>
                  <a:gd name="connsiteY15" fmla="*/ 159359 h 761990"/>
                  <a:gd name="connsiteX16" fmla="*/ 227557 w 756893"/>
                  <a:gd name="connsiteY16" fmla="*/ 306677 h 761990"/>
                  <a:gd name="connsiteX17" fmla="*/ 227886 w 756893"/>
                  <a:gd name="connsiteY17" fmla="*/ 306411 h 761990"/>
                  <a:gd name="connsiteX18" fmla="*/ 260468 w 756893"/>
                  <a:gd name="connsiteY18" fmla="*/ 222971 h 761990"/>
                  <a:gd name="connsiteX19" fmla="*/ 300275 w 756893"/>
                  <a:gd name="connsiteY19" fmla="*/ 159115 h 761990"/>
                  <a:gd name="connsiteX20" fmla="*/ 407923 w 756893"/>
                  <a:gd name="connsiteY20" fmla="*/ 0 h 761990"/>
                  <a:gd name="connsiteX21" fmla="*/ 666710 w 756893"/>
                  <a:gd name="connsiteY21" fmla="*/ 94362 h 761990"/>
                  <a:gd name="connsiteX22" fmla="*/ 756893 w 756893"/>
                  <a:gd name="connsiteY22" fmla="*/ 345995 h 761990"/>
                  <a:gd name="connsiteX23" fmla="*/ 349108 w 756893"/>
                  <a:gd name="connsiteY23" fmla="*/ 754897 h 761990"/>
                  <a:gd name="connsiteX24" fmla="*/ 439291 w 756893"/>
                  <a:gd name="connsiteY24" fmla="*/ 625149 h 761990"/>
                  <a:gd name="connsiteX25" fmla="*/ 4059 w 756893"/>
                  <a:gd name="connsiteY25" fmla="*/ 758829 h 761990"/>
                  <a:gd name="connsiteX26" fmla="*/ 133452 w 756893"/>
                  <a:gd name="connsiteY26" fmla="*/ 318472 h 761990"/>
                  <a:gd name="connsiteX27" fmla="*/ 4059 w 756893"/>
                  <a:gd name="connsiteY27" fmla="*/ 404971 h 761990"/>
                  <a:gd name="connsiteX28" fmla="*/ 407923 w 756893"/>
                  <a:gd name="connsiteY28" fmla="*/ 0 h 761990"/>
                  <a:gd name="connsiteX0" fmla="*/ 510153 w 756893"/>
                  <a:gd name="connsiteY0" fmla="*/ 448440 h 761990"/>
                  <a:gd name="connsiteX1" fmla="*/ 509440 w 756893"/>
                  <a:gd name="connsiteY1" fmla="*/ 448857 h 761990"/>
                  <a:gd name="connsiteX2" fmla="*/ 473110 w 756893"/>
                  <a:gd name="connsiteY2" fmla="*/ 502773 h 761990"/>
                  <a:gd name="connsiteX3" fmla="*/ 451054 w 756893"/>
                  <a:gd name="connsiteY3" fmla="*/ 530787 h 761990"/>
                  <a:gd name="connsiteX4" fmla="*/ 451869 w 756893"/>
                  <a:gd name="connsiteY4" fmla="*/ 530467 h 761990"/>
                  <a:gd name="connsiteX5" fmla="*/ 457757 w 756893"/>
                  <a:gd name="connsiteY5" fmla="*/ 523203 h 761990"/>
                  <a:gd name="connsiteX6" fmla="*/ 510153 w 756893"/>
                  <a:gd name="connsiteY6" fmla="*/ 448440 h 761990"/>
                  <a:gd name="connsiteX7" fmla="*/ 310143 w 756893"/>
                  <a:gd name="connsiteY7" fmla="*/ 251538 h 761990"/>
                  <a:gd name="connsiteX8" fmla="*/ 309859 w 756893"/>
                  <a:gd name="connsiteY8" fmla="*/ 251695 h 761990"/>
                  <a:gd name="connsiteX9" fmla="*/ 305395 w 756893"/>
                  <a:gd name="connsiteY9" fmla="*/ 258797 h 761990"/>
                  <a:gd name="connsiteX10" fmla="*/ 227557 w 756893"/>
                  <a:gd name="connsiteY10" fmla="*/ 534719 h 761990"/>
                  <a:gd name="connsiteX11" fmla="*/ 227761 w 756893"/>
                  <a:gd name="connsiteY11" fmla="*/ 534723 h 761990"/>
                  <a:gd name="connsiteX12" fmla="*/ 224568 w 756893"/>
                  <a:gd name="connsiteY12" fmla="*/ 487847 h 761990"/>
                  <a:gd name="connsiteX13" fmla="*/ 310143 w 756893"/>
                  <a:gd name="connsiteY13" fmla="*/ 251538 h 761990"/>
                  <a:gd name="connsiteX14" fmla="*/ 310212 w 756893"/>
                  <a:gd name="connsiteY14" fmla="*/ 148424 h 761990"/>
                  <a:gd name="connsiteX15" fmla="*/ 300034 w 756893"/>
                  <a:gd name="connsiteY15" fmla="*/ 159359 h 761990"/>
                  <a:gd name="connsiteX16" fmla="*/ 227557 w 756893"/>
                  <a:gd name="connsiteY16" fmla="*/ 306677 h 761990"/>
                  <a:gd name="connsiteX17" fmla="*/ 260468 w 756893"/>
                  <a:gd name="connsiteY17" fmla="*/ 222971 h 761990"/>
                  <a:gd name="connsiteX18" fmla="*/ 300275 w 756893"/>
                  <a:gd name="connsiteY18" fmla="*/ 159115 h 761990"/>
                  <a:gd name="connsiteX19" fmla="*/ 310212 w 756893"/>
                  <a:gd name="connsiteY19" fmla="*/ 148424 h 761990"/>
                  <a:gd name="connsiteX20" fmla="*/ 407923 w 756893"/>
                  <a:gd name="connsiteY20" fmla="*/ 0 h 761990"/>
                  <a:gd name="connsiteX21" fmla="*/ 666710 w 756893"/>
                  <a:gd name="connsiteY21" fmla="*/ 94362 h 761990"/>
                  <a:gd name="connsiteX22" fmla="*/ 756893 w 756893"/>
                  <a:gd name="connsiteY22" fmla="*/ 345995 h 761990"/>
                  <a:gd name="connsiteX23" fmla="*/ 349108 w 756893"/>
                  <a:gd name="connsiteY23" fmla="*/ 754897 h 761990"/>
                  <a:gd name="connsiteX24" fmla="*/ 439291 w 756893"/>
                  <a:gd name="connsiteY24" fmla="*/ 625149 h 761990"/>
                  <a:gd name="connsiteX25" fmla="*/ 4059 w 756893"/>
                  <a:gd name="connsiteY25" fmla="*/ 758829 h 761990"/>
                  <a:gd name="connsiteX26" fmla="*/ 133452 w 756893"/>
                  <a:gd name="connsiteY26" fmla="*/ 318472 h 761990"/>
                  <a:gd name="connsiteX27" fmla="*/ 4059 w 756893"/>
                  <a:gd name="connsiteY27" fmla="*/ 404971 h 761990"/>
                  <a:gd name="connsiteX28" fmla="*/ 407923 w 756893"/>
                  <a:gd name="connsiteY28" fmla="*/ 0 h 761990"/>
                  <a:gd name="connsiteX0" fmla="*/ 510153 w 756893"/>
                  <a:gd name="connsiteY0" fmla="*/ 448440 h 761990"/>
                  <a:gd name="connsiteX1" fmla="*/ 509440 w 756893"/>
                  <a:gd name="connsiteY1" fmla="*/ 448857 h 761990"/>
                  <a:gd name="connsiteX2" fmla="*/ 473110 w 756893"/>
                  <a:gd name="connsiteY2" fmla="*/ 502773 h 761990"/>
                  <a:gd name="connsiteX3" fmla="*/ 451054 w 756893"/>
                  <a:gd name="connsiteY3" fmla="*/ 530787 h 761990"/>
                  <a:gd name="connsiteX4" fmla="*/ 451869 w 756893"/>
                  <a:gd name="connsiteY4" fmla="*/ 530467 h 761990"/>
                  <a:gd name="connsiteX5" fmla="*/ 457757 w 756893"/>
                  <a:gd name="connsiteY5" fmla="*/ 523203 h 761990"/>
                  <a:gd name="connsiteX6" fmla="*/ 510153 w 756893"/>
                  <a:gd name="connsiteY6" fmla="*/ 448440 h 761990"/>
                  <a:gd name="connsiteX7" fmla="*/ 310143 w 756893"/>
                  <a:gd name="connsiteY7" fmla="*/ 251538 h 761990"/>
                  <a:gd name="connsiteX8" fmla="*/ 309859 w 756893"/>
                  <a:gd name="connsiteY8" fmla="*/ 251695 h 761990"/>
                  <a:gd name="connsiteX9" fmla="*/ 305395 w 756893"/>
                  <a:gd name="connsiteY9" fmla="*/ 258797 h 761990"/>
                  <a:gd name="connsiteX10" fmla="*/ 227557 w 756893"/>
                  <a:gd name="connsiteY10" fmla="*/ 534719 h 761990"/>
                  <a:gd name="connsiteX11" fmla="*/ 227761 w 756893"/>
                  <a:gd name="connsiteY11" fmla="*/ 534723 h 761990"/>
                  <a:gd name="connsiteX12" fmla="*/ 224568 w 756893"/>
                  <a:gd name="connsiteY12" fmla="*/ 487847 h 761990"/>
                  <a:gd name="connsiteX13" fmla="*/ 310143 w 756893"/>
                  <a:gd name="connsiteY13" fmla="*/ 251538 h 761990"/>
                  <a:gd name="connsiteX14" fmla="*/ 310212 w 756893"/>
                  <a:gd name="connsiteY14" fmla="*/ 148424 h 761990"/>
                  <a:gd name="connsiteX15" fmla="*/ 300034 w 756893"/>
                  <a:gd name="connsiteY15" fmla="*/ 159359 h 761990"/>
                  <a:gd name="connsiteX16" fmla="*/ 260468 w 756893"/>
                  <a:gd name="connsiteY16" fmla="*/ 222971 h 761990"/>
                  <a:gd name="connsiteX17" fmla="*/ 300275 w 756893"/>
                  <a:gd name="connsiteY17" fmla="*/ 159115 h 761990"/>
                  <a:gd name="connsiteX18" fmla="*/ 310212 w 756893"/>
                  <a:gd name="connsiteY18" fmla="*/ 148424 h 761990"/>
                  <a:gd name="connsiteX19" fmla="*/ 407923 w 756893"/>
                  <a:gd name="connsiteY19" fmla="*/ 0 h 761990"/>
                  <a:gd name="connsiteX20" fmla="*/ 666710 w 756893"/>
                  <a:gd name="connsiteY20" fmla="*/ 94362 h 761990"/>
                  <a:gd name="connsiteX21" fmla="*/ 756893 w 756893"/>
                  <a:gd name="connsiteY21" fmla="*/ 345995 h 761990"/>
                  <a:gd name="connsiteX22" fmla="*/ 349108 w 756893"/>
                  <a:gd name="connsiteY22" fmla="*/ 754897 h 761990"/>
                  <a:gd name="connsiteX23" fmla="*/ 439291 w 756893"/>
                  <a:gd name="connsiteY23" fmla="*/ 625149 h 761990"/>
                  <a:gd name="connsiteX24" fmla="*/ 4059 w 756893"/>
                  <a:gd name="connsiteY24" fmla="*/ 758829 h 761990"/>
                  <a:gd name="connsiteX25" fmla="*/ 133452 w 756893"/>
                  <a:gd name="connsiteY25" fmla="*/ 318472 h 761990"/>
                  <a:gd name="connsiteX26" fmla="*/ 4059 w 756893"/>
                  <a:gd name="connsiteY26" fmla="*/ 404971 h 761990"/>
                  <a:gd name="connsiteX27" fmla="*/ 407923 w 756893"/>
                  <a:gd name="connsiteY27" fmla="*/ 0 h 761990"/>
                  <a:gd name="connsiteX0" fmla="*/ 510153 w 756893"/>
                  <a:gd name="connsiteY0" fmla="*/ 448440 h 761990"/>
                  <a:gd name="connsiteX1" fmla="*/ 509440 w 756893"/>
                  <a:gd name="connsiteY1" fmla="*/ 448857 h 761990"/>
                  <a:gd name="connsiteX2" fmla="*/ 473110 w 756893"/>
                  <a:gd name="connsiteY2" fmla="*/ 502773 h 761990"/>
                  <a:gd name="connsiteX3" fmla="*/ 451054 w 756893"/>
                  <a:gd name="connsiteY3" fmla="*/ 530787 h 761990"/>
                  <a:gd name="connsiteX4" fmla="*/ 451869 w 756893"/>
                  <a:gd name="connsiteY4" fmla="*/ 530467 h 761990"/>
                  <a:gd name="connsiteX5" fmla="*/ 457757 w 756893"/>
                  <a:gd name="connsiteY5" fmla="*/ 523203 h 761990"/>
                  <a:gd name="connsiteX6" fmla="*/ 510153 w 756893"/>
                  <a:gd name="connsiteY6" fmla="*/ 448440 h 761990"/>
                  <a:gd name="connsiteX7" fmla="*/ 310143 w 756893"/>
                  <a:gd name="connsiteY7" fmla="*/ 251538 h 761990"/>
                  <a:gd name="connsiteX8" fmla="*/ 309859 w 756893"/>
                  <a:gd name="connsiteY8" fmla="*/ 251695 h 761990"/>
                  <a:gd name="connsiteX9" fmla="*/ 305395 w 756893"/>
                  <a:gd name="connsiteY9" fmla="*/ 258797 h 761990"/>
                  <a:gd name="connsiteX10" fmla="*/ 227557 w 756893"/>
                  <a:gd name="connsiteY10" fmla="*/ 534719 h 761990"/>
                  <a:gd name="connsiteX11" fmla="*/ 227761 w 756893"/>
                  <a:gd name="connsiteY11" fmla="*/ 534723 h 761990"/>
                  <a:gd name="connsiteX12" fmla="*/ 224568 w 756893"/>
                  <a:gd name="connsiteY12" fmla="*/ 487847 h 761990"/>
                  <a:gd name="connsiteX13" fmla="*/ 310143 w 756893"/>
                  <a:gd name="connsiteY13" fmla="*/ 251538 h 761990"/>
                  <a:gd name="connsiteX14" fmla="*/ 310212 w 756893"/>
                  <a:gd name="connsiteY14" fmla="*/ 148424 h 761990"/>
                  <a:gd name="connsiteX15" fmla="*/ 300034 w 756893"/>
                  <a:gd name="connsiteY15" fmla="*/ 159359 h 761990"/>
                  <a:gd name="connsiteX16" fmla="*/ 300275 w 756893"/>
                  <a:gd name="connsiteY16" fmla="*/ 159115 h 761990"/>
                  <a:gd name="connsiteX17" fmla="*/ 310212 w 756893"/>
                  <a:gd name="connsiteY17" fmla="*/ 148424 h 761990"/>
                  <a:gd name="connsiteX18" fmla="*/ 407923 w 756893"/>
                  <a:gd name="connsiteY18" fmla="*/ 0 h 761990"/>
                  <a:gd name="connsiteX19" fmla="*/ 666710 w 756893"/>
                  <a:gd name="connsiteY19" fmla="*/ 94362 h 761990"/>
                  <a:gd name="connsiteX20" fmla="*/ 756893 w 756893"/>
                  <a:gd name="connsiteY20" fmla="*/ 345995 h 761990"/>
                  <a:gd name="connsiteX21" fmla="*/ 349108 w 756893"/>
                  <a:gd name="connsiteY21" fmla="*/ 754897 h 761990"/>
                  <a:gd name="connsiteX22" fmla="*/ 439291 w 756893"/>
                  <a:gd name="connsiteY22" fmla="*/ 625149 h 761990"/>
                  <a:gd name="connsiteX23" fmla="*/ 4059 w 756893"/>
                  <a:gd name="connsiteY23" fmla="*/ 758829 h 761990"/>
                  <a:gd name="connsiteX24" fmla="*/ 133452 w 756893"/>
                  <a:gd name="connsiteY24" fmla="*/ 318472 h 761990"/>
                  <a:gd name="connsiteX25" fmla="*/ 4059 w 756893"/>
                  <a:gd name="connsiteY25" fmla="*/ 404971 h 761990"/>
                  <a:gd name="connsiteX26" fmla="*/ 407923 w 756893"/>
                  <a:gd name="connsiteY26" fmla="*/ 0 h 761990"/>
                  <a:gd name="connsiteX0" fmla="*/ 510153 w 756893"/>
                  <a:gd name="connsiteY0" fmla="*/ 448440 h 761990"/>
                  <a:gd name="connsiteX1" fmla="*/ 509440 w 756893"/>
                  <a:gd name="connsiteY1" fmla="*/ 448857 h 761990"/>
                  <a:gd name="connsiteX2" fmla="*/ 473110 w 756893"/>
                  <a:gd name="connsiteY2" fmla="*/ 502773 h 761990"/>
                  <a:gd name="connsiteX3" fmla="*/ 451054 w 756893"/>
                  <a:gd name="connsiteY3" fmla="*/ 530787 h 761990"/>
                  <a:gd name="connsiteX4" fmla="*/ 451869 w 756893"/>
                  <a:gd name="connsiteY4" fmla="*/ 530467 h 761990"/>
                  <a:gd name="connsiteX5" fmla="*/ 457757 w 756893"/>
                  <a:gd name="connsiteY5" fmla="*/ 523203 h 761990"/>
                  <a:gd name="connsiteX6" fmla="*/ 510153 w 756893"/>
                  <a:gd name="connsiteY6" fmla="*/ 448440 h 761990"/>
                  <a:gd name="connsiteX7" fmla="*/ 310143 w 756893"/>
                  <a:gd name="connsiteY7" fmla="*/ 251538 h 761990"/>
                  <a:gd name="connsiteX8" fmla="*/ 309859 w 756893"/>
                  <a:gd name="connsiteY8" fmla="*/ 251695 h 761990"/>
                  <a:gd name="connsiteX9" fmla="*/ 305395 w 756893"/>
                  <a:gd name="connsiteY9" fmla="*/ 258797 h 761990"/>
                  <a:gd name="connsiteX10" fmla="*/ 227557 w 756893"/>
                  <a:gd name="connsiteY10" fmla="*/ 534719 h 761990"/>
                  <a:gd name="connsiteX11" fmla="*/ 227761 w 756893"/>
                  <a:gd name="connsiteY11" fmla="*/ 534723 h 761990"/>
                  <a:gd name="connsiteX12" fmla="*/ 224568 w 756893"/>
                  <a:gd name="connsiteY12" fmla="*/ 487847 h 761990"/>
                  <a:gd name="connsiteX13" fmla="*/ 310143 w 756893"/>
                  <a:gd name="connsiteY13" fmla="*/ 251538 h 761990"/>
                  <a:gd name="connsiteX14" fmla="*/ 300275 w 756893"/>
                  <a:gd name="connsiteY14" fmla="*/ 159115 h 761990"/>
                  <a:gd name="connsiteX15" fmla="*/ 300034 w 756893"/>
                  <a:gd name="connsiteY15" fmla="*/ 159359 h 761990"/>
                  <a:gd name="connsiteX16" fmla="*/ 300275 w 756893"/>
                  <a:gd name="connsiteY16" fmla="*/ 159115 h 761990"/>
                  <a:gd name="connsiteX17" fmla="*/ 407923 w 756893"/>
                  <a:gd name="connsiteY17" fmla="*/ 0 h 761990"/>
                  <a:gd name="connsiteX18" fmla="*/ 666710 w 756893"/>
                  <a:gd name="connsiteY18" fmla="*/ 94362 h 761990"/>
                  <a:gd name="connsiteX19" fmla="*/ 756893 w 756893"/>
                  <a:gd name="connsiteY19" fmla="*/ 345995 h 761990"/>
                  <a:gd name="connsiteX20" fmla="*/ 349108 w 756893"/>
                  <a:gd name="connsiteY20" fmla="*/ 754897 h 761990"/>
                  <a:gd name="connsiteX21" fmla="*/ 439291 w 756893"/>
                  <a:gd name="connsiteY21" fmla="*/ 625149 h 761990"/>
                  <a:gd name="connsiteX22" fmla="*/ 4059 w 756893"/>
                  <a:gd name="connsiteY22" fmla="*/ 758829 h 761990"/>
                  <a:gd name="connsiteX23" fmla="*/ 133452 w 756893"/>
                  <a:gd name="connsiteY23" fmla="*/ 318472 h 761990"/>
                  <a:gd name="connsiteX24" fmla="*/ 4059 w 756893"/>
                  <a:gd name="connsiteY24" fmla="*/ 404971 h 761990"/>
                  <a:gd name="connsiteX25" fmla="*/ 407923 w 756893"/>
                  <a:gd name="connsiteY25" fmla="*/ 0 h 761990"/>
                  <a:gd name="connsiteX0" fmla="*/ 510153 w 756893"/>
                  <a:gd name="connsiteY0" fmla="*/ 448440 h 761990"/>
                  <a:gd name="connsiteX1" fmla="*/ 509440 w 756893"/>
                  <a:gd name="connsiteY1" fmla="*/ 448857 h 761990"/>
                  <a:gd name="connsiteX2" fmla="*/ 473110 w 756893"/>
                  <a:gd name="connsiteY2" fmla="*/ 502773 h 761990"/>
                  <a:gd name="connsiteX3" fmla="*/ 451054 w 756893"/>
                  <a:gd name="connsiteY3" fmla="*/ 530787 h 761990"/>
                  <a:gd name="connsiteX4" fmla="*/ 451869 w 756893"/>
                  <a:gd name="connsiteY4" fmla="*/ 530467 h 761990"/>
                  <a:gd name="connsiteX5" fmla="*/ 457757 w 756893"/>
                  <a:gd name="connsiteY5" fmla="*/ 523203 h 761990"/>
                  <a:gd name="connsiteX6" fmla="*/ 510153 w 756893"/>
                  <a:gd name="connsiteY6" fmla="*/ 448440 h 761990"/>
                  <a:gd name="connsiteX7" fmla="*/ 310143 w 756893"/>
                  <a:gd name="connsiteY7" fmla="*/ 251538 h 761990"/>
                  <a:gd name="connsiteX8" fmla="*/ 309859 w 756893"/>
                  <a:gd name="connsiteY8" fmla="*/ 251695 h 761990"/>
                  <a:gd name="connsiteX9" fmla="*/ 305395 w 756893"/>
                  <a:gd name="connsiteY9" fmla="*/ 258797 h 761990"/>
                  <a:gd name="connsiteX10" fmla="*/ 227557 w 756893"/>
                  <a:gd name="connsiteY10" fmla="*/ 534719 h 761990"/>
                  <a:gd name="connsiteX11" fmla="*/ 227761 w 756893"/>
                  <a:gd name="connsiteY11" fmla="*/ 534723 h 761990"/>
                  <a:gd name="connsiteX12" fmla="*/ 224568 w 756893"/>
                  <a:gd name="connsiteY12" fmla="*/ 487847 h 761990"/>
                  <a:gd name="connsiteX13" fmla="*/ 310143 w 756893"/>
                  <a:gd name="connsiteY13" fmla="*/ 251538 h 761990"/>
                  <a:gd name="connsiteX14" fmla="*/ 407923 w 756893"/>
                  <a:gd name="connsiteY14" fmla="*/ 0 h 761990"/>
                  <a:gd name="connsiteX15" fmla="*/ 666710 w 756893"/>
                  <a:gd name="connsiteY15" fmla="*/ 94362 h 761990"/>
                  <a:gd name="connsiteX16" fmla="*/ 756893 w 756893"/>
                  <a:gd name="connsiteY16" fmla="*/ 345995 h 761990"/>
                  <a:gd name="connsiteX17" fmla="*/ 349108 w 756893"/>
                  <a:gd name="connsiteY17" fmla="*/ 754897 h 761990"/>
                  <a:gd name="connsiteX18" fmla="*/ 439291 w 756893"/>
                  <a:gd name="connsiteY18" fmla="*/ 625149 h 761990"/>
                  <a:gd name="connsiteX19" fmla="*/ 4059 w 756893"/>
                  <a:gd name="connsiteY19" fmla="*/ 758829 h 761990"/>
                  <a:gd name="connsiteX20" fmla="*/ 133452 w 756893"/>
                  <a:gd name="connsiteY20" fmla="*/ 318472 h 761990"/>
                  <a:gd name="connsiteX21" fmla="*/ 4059 w 756893"/>
                  <a:gd name="connsiteY21" fmla="*/ 404971 h 761990"/>
                  <a:gd name="connsiteX22" fmla="*/ 407923 w 756893"/>
                  <a:gd name="connsiteY22" fmla="*/ 0 h 761990"/>
                  <a:gd name="connsiteX0" fmla="*/ 510153 w 756893"/>
                  <a:gd name="connsiteY0" fmla="*/ 448440 h 761990"/>
                  <a:gd name="connsiteX1" fmla="*/ 509440 w 756893"/>
                  <a:gd name="connsiteY1" fmla="*/ 448857 h 761990"/>
                  <a:gd name="connsiteX2" fmla="*/ 473110 w 756893"/>
                  <a:gd name="connsiteY2" fmla="*/ 502773 h 761990"/>
                  <a:gd name="connsiteX3" fmla="*/ 451054 w 756893"/>
                  <a:gd name="connsiteY3" fmla="*/ 530787 h 761990"/>
                  <a:gd name="connsiteX4" fmla="*/ 451869 w 756893"/>
                  <a:gd name="connsiteY4" fmla="*/ 530467 h 761990"/>
                  <a:gd name="connsiteX5" fmla="*/ 457757 w 756893"/>
                  <a:gd name="connsiteY5" fmla="*/ 523203 h 761990"/>
                  <a:gd name="connsiteX6" fmla="*/ 510153 w 756893"/>
                  <a:gd name="connsiteY6" fmla="*/ 448440 h 761990"/>
                  <a:gd name="connsiteX7" fmla="*/ 310143 w 756893"/>
                  <a:gd name="connsiteY7" fmla="*/ 251538 h 761990"/>
                  <a:gd name="connsiteX8" fmla="*/ 309859 w 756893"/>
                  <a:gd name="connsiteY8" fmla="*/ 251695 h 761990"/>
                  <a:gd name="connsiteX9" fmla="*/ 305395 w 756893"/>
                  <a:gd name="connsiteY9" fmla="*/ 258797 h 761990"/>
                  <a:gd name="connsiteX10" fmla="*/ 227557 w 756893"/>
                  <a:gd name="connsiteY10" fmla="*/ 534719 h 761990"/>
                  <a:gd name="connsiteX11" fmla="*/ 224568 w 756893"/>
                  <a:gd name="connsiteY11" fmla="*/ 487847 h 761990"/>
                  <a:gd name="connsiteX12" fmla="*/ 310143 w 756893"/>
                  <a:gd name="connsiteY12" fmla="*/ 251538 h 761990"/>
                  <a:gd name="connsiteX13" fmla="*/ 407923 w 756893"/>
                  <a:gd name="connsiteY13" fmla="*/ 0 h 761990"/>
                  <a:gd name="connsiteX14" fmla="*/ 666710 w 756893"/>
                  <a:gd name="connsiteY14" fmla="*/ 94362 h 761990"/>
                  <a:gd name="connsiteX15" fmla="*/ 756893 w 756893"/>
                  <a:gd name="connsiteY15" fmla="*/ 345995 h 761990"/>
                  <a:gd name="connsiteX16" fmla="*/ 349108 w 756893"/>
                  <a:gd name="connsiteY16" fmla="*/ 754897 h 761990"/>
                  <a:gd name="connsiteX17" fmla="*/ 439291 w 756893"/>
                  <a:gd name="connsiteY17" fmla="*/ 625149 h 761990"/>
                  <a:gd name="connsiteX18" fmla="*/ 4059 w 756893"/>
                  <a:gd name="connsiteY18" fmla="*/ 758829 h 761990"/>
                  <a:gd name="connsiteX19" fmla="*/ 133452 w 756893"/>
                  <a:gd name="connsiteY19" fmla="*/ 318472 h 761990"/>
                  <a:gd name="connsiteX20" fmla="*/ 4059 w 756893"/>
                  <a:gd name="connsiteY20" fmla="*/ 404971 h 761990"/>
                  <a:gd name="connsiteX21" fmla="*/ 407923 w 756893"/>
                  <a:gd name="connsiteY21" fmla="*/ 0 h 761990"/>
                  <a:gd name="connsiteX0" fmla="*/ 510153 w 756893"/>
                  <a:gd name="connsiteY0" fmla="*/ 448440 h 761990"/>
                  <a:gd name="connsiteX1" fmla="*/ 509440 w 756893"/>
                  <a:gd name="connsiteY1" fmla="*/ 448857 h 761990"/>
                  <a:gd name="connsiteX2" fmla="*/ 473110 w 756893"/>
                  <a:gd name="connsiteY2" fmla="*/ 502773 h 761990"/>
                  <a:gd name="connsiteX3" fmla="*/ 451054 w 756893"/>
                  <a:gd name="connsiteY3" fmla="*/ 530787 h 761990"/>
                  <a:gd name="connsiteX4" fmla="*/ 451869 w 756893"/>
                  <a:gd name="connsiteY4" fmla="*/ 530467 h 761990"/>
                  <a:gd name="connsiteX5" fmla="*/ 457757 w 756893"/>
                  <a:gd name="connsiteY5" fmla="*/ 523203 h 761990"/>
                  <a:gd name="connsiteX6" fmla="*/ 510153 w 756893"/>
                  <a:gd name="connsiteY6" fmla="*/ 448440 h 761990"/>
                  <a:gd name="connsiteX7" fmla="*/ 310143 w 756893"/>
                  <a:gd name="connsiteY7" fmla="*/ 251538 h 761990"/>
                  <a:gd name="connsiteX8" fmla="*/ 309859 w 756893"/>
                  <a:gd name="connsiteY8" fmla="*/ 251695 h 761990"/>
                  <a:gd name="connsiteX9" fmla="*/ 305395 w 756893"/>
                  <a:gd name="connsiteY9" fmla="*/ 258797 h 761990"/>
                  <a:gd name="connsiteX10" fmla="*/ 224568 w 756893"/>
                  <a:gd name="connsiteY10" fmla="*/ 487847 h 761990"/>
                  <a:gd name="connsiteX11" fmla="*/ 310143 w 756893"/>
                  <a:gd name="connsiteY11" fmla="*/ 251538 h 761990"/>
                  <a:gd name="connsiteX12" fmla="*/ 407923 w 756893"/>
                  <a:gd name="connsiteY12" fmla="*/ 0 h 761990"/>
                  <a:gd name="connsiteX13" fmla="*/ 666710 w 756893"/>
                  <a:gd name="connsiteY13" fmla="*/ 94362 h 761990"/>
                  <a:gd name="connsiteX14" fmla="*/ 756893 w 756893"/>
                  <a:gd name="connsiteY14" fmla="*/ 345995 h 761990"/>
                  <a:gd name="connsiteX15" fmla="*/ 349108 w 756893"/>
                  <a:gd name="connsiteY15" fmla="*/ 754897 h 761990"/>
                  <a:gd name="connsiteX16" fmla="*/ 439291 w 756893"/>
                  <a:gd name="connsiteY16" fmla="*/ 625149 h 761990"/>
                  <a:gd name="connsiteX17" fmla="*/ 4059 w 756893"/>
                  <a:gd name="connsiteY17" fmla="*/ 758829 h 761990"/>
                  <a:gd name="connsiteX18" fmla="*/ 133452 w 756893"/>
                  <a:gd name="connsiteY18" fmla="*/ 318472 h 761990"/>
                  <a:gd name="connsiteX19" fmla="*/ 4059 w 756893"/>
                  <a:gd name="connsiteY19" fmla="*/ 404971 h 761990"/>
                  <a:gd name="connsiteX20" fmla="*/ 407923 w 756893"/>
                  <a:gd name="connsiteY20" fmla="*/ 0 h 761990"/>
                  <a:gd name="connsiteX0" fmla="*/ 510153 w 756893"/>
                  <a:gd name="connsiteY0" fmla="*/ 448440 h 761990"/>
                  <a:gd name="connsiteX1" fmla="*/ 509440 w 756893"/>
                  <a:gd name="connsiteY1" fmla="*/ 448857 h 761990"/>
                  <a:gd name="connsiteX2" fmla="*/ 473110 w 756893"/>
                  <a:gd name="connsiteY2" fmla="*/ 502773 h 761990"/>
                  <a:gd name="connsiteX3" fmla="*/ 451054 w 756893"/>
                  <a:gd name="connsiteY3" fmla="*/ 530787 h 761990"/>
                  <a:gd name="connsiteX4" fmla="*/ 451869 w 756893"/>
                  <a:gd name="connsiteY4" fmla="*/ 530467 h 761990"/>
                  <a:gd name="connsiteX5" fmla="*/ 457757 w 756893"/>
                  <a:gd name="connsiteY5" fmla="*/ 523203 h 761990"/>
                  <a:gd name="connsiteX6" fmla="*/ 510153 w 756893"/>
                  <a:gd name="connsiteY6" fmla="*/ 448440 h 761990"/>
                  <a:gd name="connsiteX7" fmla="*/ 310143 w 756893"/>
                  <a:gd name="connsiteY7" fmla="*/ 251538 h 761990"/>
                  <a:gd name="connsiteX8" fmla="*/ 309859 w 756893"/>
                  <a:gd name="connsiteY8" fmla="*/ 251695 h 761990"/>
                  <a:gd name="connsiteX9" fmla="*/ 305395 w 756893"/>
                  <a:gd name="connsiteY9" fmla="*/ 258797 h 761990"/>
                  <a:gd name="connsiteX10" fmla="*/ 310143 w 756893"/>
                  <a:gd name="connsiteY10" fmla="*/ 251538 h 761990"/>
                  <a:gd name="connsiteX11" fmla="*/ 407923 w 756893"/>
                  <a:gd name="connsiteY11" fmla="*/ 0 h 761990"/>
                  <a:gd name="connsiteX12" fmla="*/ 666710 w 756893"/>
                  <a:gd name="connsiteY12" fmla="*/ 94362 h 761990"/>
                  <a:gd name="connsiteX13" fmla="*/ 756893 w 756893"/>
                  <a:gd name="connsiteY13" fmla="*/ 345995 h 761990"/>
                  <a:gd name="connsiteX14" fmla="*/ 349108 w 756893"/>
                  <a:gd name="connsiteY14" fmla="*/ 754897 h 761990"/>
                  <a:gd name="connsiteX15" fmla="*/ 439291 w 756893"/>
                  <a:gd name="connsiteY15" fmla="*/ 625149 h 761990"/>
                  <a:gd name="connsiteX16" fmla="*/ 4059 w 756893"/>
                  <a:gd name="connsiteY16" fmla="*/ 758829 h 761990"/>
                  <a:gd name="connsiteX17" fmla="*/ 133452 w 756893"/>
                  <a:gd name="connsiteY17" fmla="*/ 318472 h 761990"/>
                  <a:gd name="connsiteX18" fmla="*/ 4059 w 756893"/>
                  <a:gd name="connsiteY18" fmla="*/ 404971 h 761990"/>
                  <a:gd name="connsiteX19" fmla="*/ 407923 w 756893"/>
                  <a:gd name="connsiteY19" fmla="*/ 0 h 761990"/>
                  <a:gd name="connsiteX0" fmla="*/ 510153 w 756893"/>
                  <a:gd name="connsiteY0" fmla="*/ 448440 h 761990"/>
                  <a:gd name="connsiteX1" fmla="*/ 509440 w 756893"/>
                  <a:gd name="connsiteY1" fmla="*/ 448857 h 761990"/>
                  <a:gd name="connsiteX2" fmla="*/ 473110 w 756893"/>
                  <a:gd name="connsiteY2" fmla="*/ 502773 h 761990"/>
                  <a:gd name="connsiteX3" fmla="*/ 451054 w 756893"/>
                  <a:gd name="connsiteY3" fmla="*/ 530787 h 761990"/>
                  <a:gd name="connsiteX4" fmla="*/ 451869 w 756893"/>
                  <a:gd name="connsiteY4" fmla="*/ 530467 h 761990"/>
                  <a:gd name="connsiteX5" fmla="*/ 457757 w 756893"/>
                  <a:gd name="connsiteY5" fmla="*/ 523203 h 761990"/>
                  <a:gd name="connsiteX6" fmla="*/ 510153 w 756893"/>
                  <a:gd name="connsiteY6" fmla="*/ 448440 h 761990"/>
                  <a:gd name="connsiteX7" fmla="*/ 305395 w 756893"/>
                  <a:gd name="connsiteY7" fmla="*/ 258797 h 761990"/>
                  <a:gd name="connsiteX8" fmla="*/ 309859 w 756893"/>
                  <a:gd name="connsiteY8" fmla="*/ 251695 h 761990"/>
                  <a:gd name="connsiteX9" fmla="*/ 305395 w 756893"/>
                  <a:gd name="connsiteY9" fmla="*/ 258797 h 761990"/>
                  <a:gd name="connsiteX10" fmla="*/ 407923 w 756893"/>
                  <a:gd name="connsiteY10" fmla="*/ 0 h 761990"/>
                  <a:gd name="connsiteX11" fmla="*/ 666710 w 756893"/>
                  <a:gd name="connsiteY11" fmla="*/ 94362 h 761990"/>
                  <a:gd name="connsiteX12" fmla="*/ 756893 w 756893"/>
                  <a:gd name="connsiteY12" fmla="*/ 345995 h 761990"/>
                  <a:gd name="connsiteX13" fmla="*/ 349108 w 756893"/>
                  <a:gd name="connsiteY13" fmla="*/ 754897 h 761990"/>
                  <a:gd name="connsiteX14" fmla="*/ 439291 w 756893"/>
                  <a:gd name="connsiteY14" fmla="*/ 625149 h 761990"/>
                  <a:gd name="connsiteX15" fmla="*/ 4059 w 756893"/>
                  <a:gd name="connsiteY15" fmla="*/ 758829 h 761990"/>
                  <a:gd name="connsiteX16" fmla="*/ 133452 w 756893"/>
                  <a:gd name="connsiteY16" fmla="*/ 318472 h 761990"/>
                  <a:gd name="connsiteX17" fmla="*/ 4059 w 756893"/>
                  <a:gd name="connsiteY17" fmla="*/ 404971 h 761990"/>
                  <a:gd name="connsiteX18" fmla="*/ 407923 w 756893"/>
                  <a:gd name="connsiteY18" fmla="*/ 0 h 761990"/>
                  <a:gd name="connsiteX0" fmla="*/ 510153 w 756893"/>
                  <a:gd name="connsiteY0" fmla="*/ 448440 h 761990"/>
                  <a:gd name="connsiteX1" fmla="*/ 509440 w 756893"/>
                  <a:gd name="connsiteY1" fmla="*/ 448857 h 761990"/>
                  <a:gd name="connsiteX2" fmla="*/ 473110 w 756893"/>
                  <a:gd name="connsiteY2" fmla="*/ 502773 h 761990"/>
                  <a:gd name="connsiteX3" fmla="*/ 451054 w 756893"/>
                  <a:gd name="connsiteY3" fmla="*/ 530787 h 761990"/>
                  <a:gd name="connsiteX4" fmla="*/ 451869 w 756893"/>
                  <a:gd name="connsiteY4" fmla="*/ 530467 h 761990"/>
                  <a:gd name="connsiteX5" fmla="*/ 457757 w 756893"/>
                  <a:gd name="connsiteY5" fmla="*/ 523203 h 761990"/>
                  <a:gd name="connsiteX6" fmla="*/ 510153 w 756893"/>
                  <a:gd name="connsiteY6" fmla="*/ 448440 h 761990"/>
                  <a:gd name="connsiteX7" fmla="*/ 407923 w 756893"/>
                  <a:gd name="connsiteY7" fmla="*/ 0 h 761990"/>
                  <a:gd name="connsiteX8" fmla="*/ 666710 w 756893"/>
                  <a:gd name="connsiteY8" fmla="*/ 94362 h 761990"/>
                  <a:gd name="connsiteX9" fmla="*/ 756893 w 756893"/>
                  <a:gd name="connsiteY9" fmla="*/ 345995 h 761990"/>
                  <a:gd name="connsiteX10" fmla="*/ 349108 w 756893"/>
                  <a:gd name="connsiteY10" fmla="*/ 754897 h 761990"/>
                  <a:gd name="connsiteX11" fmla="*/ 439291 w 756893"/>
                  <a:gd name="connsiteY11" fmla="*/ 625149 h 761990"/>
                  <a:gd name="connsiteX12" fmla="*/ 4059 w 756893"/>
                  <a:gd name="connsiteY12" fmla="*/ 758829 h 761990"/>
                  <a:gd name="connsiteX13" fmla="*/ 133452 w 756893"/>
                  <a:gd name="connsiteY13" fmla="*/ 318472 h 761990"/>
                  <a:gd name="connsiteX14" fmla="*/ 4059 w 756893"/>
                  <a:gd name="connsiteY14" fmla="*/ 404971 h 761990"/>
                  <a:gd name="connsiteX15" fmla="*/ 407923 w 756893"/>
                  <a:gd name="connsiteY15" fmla="*/ 0 h 761990"/>
                  <a:gd name="connsiteX0" fmla="*/ 510153 w 756893"/>
                  <a:gd name="connsiteY0" fmla="*/ 448440 h 761990"/>
                  <a:gd name="connsiteX1" fmla="*/ 509440 w 756893"/>
                  <a:gd name="connsiteY1" fmla="*/ 448857 h 761990"/>
                  <a:gd name="connsiteX2" fmla="*/ 473110 w 756893"/>
                  <a:gd name="connsiteY2" fmla="*/ 502773 h 761990"/>
                  <a:gd name="connsiteX3" fmla="*/ 451054 w 756893"/>
                  <a:gd name="connsiteY3" fmla="*/ 530787 h 761990"/>
                  <a:gd name="connsiteX4" fmla="*/ 451869 w 756893"/>
                  <a:gd name="connsiteY4" fmla="*/ 530467 h 761990"/>
                  <a:gd name="connsiteX5" fmla="*/ 510153 w 756893"/>
                  <a:gd name="connsiteY5" fmla="*/ 448440 h 761990"/>
                  <a:gd name="connsiteX6" fmla="*/ 407923 w 756893"/>
                  <a:gd name="connsiteY6" fmla="*/ 0 h 761990"/>
                  <a:gd name="connsiteX7" fmla="*/ 666710 w 756893"/>
                  <a:gd name="connsiteY7" fmla="*/ 94362 h 761990"/>
                  <a:gd name="connsiteX8" fmla="*/ 756893 w 756893"/>
                  <a:gd name="connsiteY8" fmla="*/ 345995 h 761990"/>
                  <a:gd name="connsiteX9" fmla="*/ 349108 w 756893"/>
                  <a:gd name="connsiteY9" fmla="*/ 754897 h 761990"/>
                  <a:gd name="connsiteX10" fmla="*/ 439291 w 756893"/>
                  <a:gd name="connsiteY10" fmla="*/ 625149 h 761990"/>
                  <a:gd name="connsiteX11" fmla="*/ 4059 w 756893"/>
                  <a:gd name="connsiteY11" fmla="*/ 758829 h 761990"/>
                  <a:gd name="connsiteX12" fmla="*/ 133452 w 756893"/>
                  <a:gd name="connsiteY12" fmla="*/ 318472 h 761990"/>
                  <a:gd name="connsiteX13" fmla="*/ 4059 w 756893"/>
                  <a:gd name="connsiteY13" fmla="*/ 404971 h 761990"/>
                  <a:gd name="connsiteX14" fmla="*/ 407923 w 756893"/>
                  <a:gd name="connsiteY14" fmla="*/ 0 h 761990"/>
                  <a:gd name="connsiteX0" fmla="*/ 510153 w 756893"/>
                  <a:gd name="connsiteY0" fmla="*/ 448440 h 761990"/>
                  <a:gd name="connsiteX1" fmla="*/ 509440 w 756893"/>
                  <a:gd name="connsiteY1" fmla="*/ 448857 h 761990"/>
                  <a:gd name="connsiteX2" fmla="*/ 473110 w 756893"/>
                  <a:gd name="connsiteY2" fmla="*/ 502773 h 761990"/>
                  <a:gd name="connsiteX3" fmla="*/ 451054 w 756893"/>
                  <a:gd name="connsiteY3" fmla="*/ 530787 h 761990"/>
                  <a:gd name="connsiteX4" fmla="*/ 510153 w 756893"/>
                  <a:gd name="connsiteY4" fmla="*/ 448440 h 761990"/>
                  <a:gd name="connsiteX5" fmla="*/ 407923 w 756893"/>
                  <a:gd name="connsiteY5" fmla="*/ 0 h 761990"/>
                  <a:gd name="connsiteX6" fmla="*/ 666710 w 756893"/>
                  <a:gd name="connsiteY6" fmla="*/ 94362 h 761990"/>
                  <a:gd name="connsiteX7" fmla="*/ 756893 w 756893"/>
                  <a:gd name="connsiteY7" fmla="*/ 345995 h 761990"/>
                  <a:gd name="connsiteX8" fmla="*/ 349108 w 756893"/>
                  <a:gd name="connsiteY8" fmla="*/ 754897 h 761990"/>
                  <a:gd name="connsiteX9" fmla="*/ 439291 w 756893"/>
                  <a:gd name="connsiteY9" fmla="*/ 625149 h 761990"/>
                  <a:gd name="connsiteX10" fmla="*/ 4059 w 756893"/>
                  <a:gd name="connsiteY10" fmla="*/ 758829 h 761990"/>
                  <a:gd name="connsiteX11" fmla="*/ 133452 w 756893"/>
                  <a:gd name="connsiteY11" fmla="*/ 318472 h 761990"/>
                  <a:gd name="connsiteX12" fmla="*/ 4059 w 756893"/>
                  <a:gd name="connsiteY12" fmla="*/ 404971 h 761990"/>
                  <a:gd name="connsiteX13" fmla="*/ 407923 w 756893"/>
                  <a:gd name="connsiteY13" fmla="*/ 0 h 761990"/>
                  <a:gd name="connsiteX0" fmla="*/ 510153 w 756893"/>
                  <a:gd name="connsiteY0" fmla="*/ 448440 h 761990"/>
                  <a:gd name="connsiteX1" fmla="*/ 509440 w 756893"/>
                  <a:gd name="connsiteY1" fmla="*/ 448857 h 761990"/>
                  <a:gd name="connsiteX2" fmla="*/ 473110 w 756893"/>
                  <a:gd name="connsiteY2" fmla="*/ 502773 h 761990"/>
                  <a:gd name="connsiteX3" fmla="*/ 510153 w 756893"/>
                  <a:gd name="connsiteY3" fmla="*/ 448440 h 761990"/>
                  <a:gd name="connsiteX4" fmla="*/ 407923 w 756893"/>
                  <a:gd name="connsiteY4" fmla="*/ 0 h 761990"/>
                  <a:gd name="connsiteX5" fmla="*/ 666710 w 756893"/>
                  <a:gd name="connsiteY5" fmla="*/ 94362 h 761990"/>
                  <a:gd name="connsiteX6" fmla="*/ 756893 w 756893"/>
                  <a:gd name="connsiteY6" fmla="*/ 345995 h 761990"/>
                  <a:gd name="connsiteX7" fmla="*/ 349108 w 756893"/>
                  <a:gd name="connsiteY7" fmla="*/ 754897 h 761990"/>
                  <a:gd name="connsiteX8" fmla="*/ 439291 w 756893"/>
                  <a:gd name="connsiteY8" fmla="*/ 625149 h 761990"/>
                  <a:gd name="connsiteX9" fmla="*/ 4059 w 756893"/>
                  <a:gd name="connsiteY9" fmla="*/ 758829 h 761990"/>
                  <a:gd name="connsiteX10" fmla="*/ 133452 w 756893"/>
                  <a:gd name="connsiteY10" fmla="*/ 318472 h 761990"/>
                  <a:gd name="connsiteX11" fmla="*/ 4059 w 756893"/>
                  <a:gd name="connsiteY11" fmla="*/ 404971 h 761990"/>
                  <a:gd name="connsiteX12" fmla="*/ 407923 w 756893"/>
                  <a:gd name="connsiteY12" fmla="*/ 0 h 761990"/>
                  <a:gd name="connsiteX0" fmla="*/ 510153 w 756893"/>
                  <a:gd name="connsiteY0" fmla="*/ 448440 h 761990"/>
                  <a:gd name="connsiteX1" fmla="*/ 509440 w 756893"/>
                  <a:gd name="connsiteY1" fmla="*/ 448857 h 761990"/>
                  <a:gd name="connsiteX2" fmla="*/ 510153 w 756893"/>
                  <a:gd name="connsiteY2" fmla="*/ 448440 h 761990"/>
                  <a:gd name="connsiteX3" fmla="*/ 407923 w 756893"/>
                  <a:gd name="connsiteY3" fmla="*/ 0 h 761990"/>
                  <a:gd name="connsiteX4" fmla="*/ 666710 w 756893"/>
                  <a:gd name="connsiteY4" fmla="*/ 94362 h 761990"/>
                  <a:gd name="connsiteX5" fmla="*/ 756893 w 756893"/>
                  <a:gd name="connsiteY5" fmla="*/ 345995 h 761990"/>
                  <a:gd name="connsiteX6" fmla="*/ 349108 w 756893"/>
                  <a:gd name="connsiteY6" fmla="*/ 754897 h 761990"/>
                  <a:gd name="connsiteX7" fmla="*/ 439291 w 756893"/>
                  <a:gd name="connsiteY7" fmla="*/ 625149 h 761990"/>
                  <a:gd name="connsiteX8" fmla="*/ 4059 w 756893"/>
                  <a:gd name="connsiteY8" fmla="*/ 758829 h 761990"/>
                  <a:gd name="connsiteX9" fmla="*/ 133452 w 756893"/>
                  <a:gd name="connsiteY9" fmla="*/ 318472 h 761990"/>
                  <a:gd name="connsiteX10" fmla="*/ 4059 w 756893"/>
                  <a:gd name="connsiteY10" fmla="*/ 404971 h 761990"/>
                  <a:gd name="connsiteX11" fmla="*/ 407923 w 756893"/>
                  <a:gd name="connsiteY11" fmla="*/ 0 h 761990"/>
                  <a:gd name="connsiteX0" fmla="*/ 407923 w 756893"/>
                  <a:gd name="connsiteY0" fmla="*/ 0 h 761990"/>
                  <a:gd name="connsiteX1" fmla="*/ 666710 w 756893"/>
                  <a:gd name="connsiteY1" fmla="*/ 94362 h 761990"/>
                  <a:gd name="connsiteX2" fmla="*/ 756893 w 756893"/>
                  <a:gd name="connsiteY2" fmla="*/ 345995 h 761990"/>
                  <a:gd name="connsiteX3" fmla="*/ 349108 w 756893"/>
                  <a:gd name="connsiteY3" fmla="*/ 754897 h 761990"/>
                  <a:gd name="connsiteX4" fmla="*/ 439291 w 756893"/>
                  <a:gd name="connsiteY4" fmla="*/ 625149 h 761990"/>
                  <a:gd name="connsiteX5" fmla="*/ 4059 w 756893"/>
                  <a:gd name="connsiteY5" fmla="*/ 758829 h 761990"/>
                  <a:gd name="connsiteX6" fmla="*/ 133452 w 756893"/>
                  <a:gd name="connsiteY6" fmla="*/ 318472 h 761990"/>
                  <a:gd name="connsiteX7" fmla="*/ 4059 w 756893"/>
                  <a:gd name="connsiteY7" fmla="*/ 404971 h 761990"/>
                  <a:gd name="connsiteX8" fmla="*/ 407923 w 756893"/>
                  <a:gd name="connsiteY8" fmla="*/ 0 h 761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893" h="761990">
                    <a:moveTo>
                      <a:pt x="407923" y="0"/>
                    </a:moveTo>
                    <a:lnTo>
                      <a:pt x="666710" y="94362"/>
                    </a:lnTo>
                    <a:lnTo>
                      <a:pt x="756893" y="345995"/>
                    </a:lnTo>
                    <a:cubicBezTo>
                      <a:pt x="756893" y="345995"/>
                      <a:pt x="737288" y="636944"/>
                      <a:pt x="349108" y="754897"/>
                    </a:cubicBezTo>
                    <a:cubicBezTo>
                      <a:pt x="349108" y="754897"/>
                      <a:pt x="415765" y="680194"/>
                      <a:pt x="439291" y="625149"/>
                    </a:cubicBezTo>
                    <a:cubicBezTo>
                      <a:pt x="439291" y="625149"/>
                      <a:pt x="184426" y="786351"/>
                      <a:pt x="4059" y="758829"/>
                    </a:cubicBezTo>
                    <a:cubicBezTo>
                      <a:pt x="-27309" y="574036"/>
                      <a:pt x="133452" y="318472"/>
                      <a:pt x="133452" y="318472"/>
                    </a:cubicBezTo>
                    <a:cubicBezTo>
                      <a:pt x="78558" y="342063"/>
                      <a:pt x="4059" y="404971"/>
                      <a:pt x="4059" y="404971"/>
                    </a:cubicBezTo>
                    <a:cubicBezTo>
                      <a:pt x="121689" y="15727"/>
                      <a:pt x="407923" y="0"/>
                      <a:pt x="4079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600">
                  <a:solidFill>
                    <a:schemeClr val="dk1"/>
                  </a:solidFill>
                  <a:latin typeface="+mn-lt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43" name="Shape 4351">
                <a:extLst>
                  <a:ext uri="{FF2B5EF4-FFF2-40B4-BE49-F238E27FC236}">
                    <a16:creationId xmlns:a16="http://schemas.microsoft.com/office/drawing/2014/main" xmlns="" id="{23B5F957-0E5C-44BF-964D-1A6CA5EAA877}"/>
                  </a:ext>
                </a:extLst>
              </p:cNvPr>
              <p:cNvSpPr/>
              <p:nvPr/>
            </p:nvSpPr>
            <p:spPr>
              <a:xfrm>
                <a:off x="9047308" y="1978247"/>
                <a:ext cx="784202" cy="78635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2800"/>
                    </a:moveTo>
                    <a:cubicBezTo>
                      <a:pt x="106200" y="14400"/>
                      <a:pt x="106200" y="14400"/>
                      <a:pt x="106200" y="14400"/>
                    </a:cubicBezTo>
                    <a:cubicBezTo>
                      <a:pt x="66600" y="0"/>
                      <a:pt x="66600" y="0"/>
                      <a:pt x="66600" y="0"/>
                    </a:cubicBezTo>
                    <a:cubicBezTo>
                      <a:pt x="66600" y="0"/>
                      <a:pt x="22800" y="2400"/>
                      <a:pt x="4800" y="61800"/>
                    </a:cubicBezTo>
                    <a:cubicBezTo>
                      <a:pt x="4800" y="61800"/>
                      <a:pt x="16200" y="52200"/>
                      <a:pt x="24600" y="48600"/>
                    </a:cubicBezTo>
                    <a:cubicBezTo>
                      <a:pt x="24600" y="48600"/>
                      <a:pt x="0" y="87600"/>
                      <a:pt x="4800" y="115800"/>
                    </a:cubicBezTo>
                    <a:cubicBezTo>
                      <a:pt x="32400" y="120000"/>
                      <a:pt x="71400" y="95400"/>
                      <a:pt x="71400" y="95400"/>
                    </a:cubicBezTo>
                    <a:cubicBezTo>
                      <a:pt x="67800" y="103800"/>
                      <a:pt x="57600" y="115200"/>
                      <a:pt x="57600" y="115200"/>
                    </a:cubicBezTo>
                    <a:cubicBezTo>
                      <a:pt x="117000" y="97200"/>
                      <a:pt x="120000" y="52800"/>
                      <a:pt x="120000" y="52800"/>
                    </a:cubicBezTo>
                    <a:moveTo>
                      <a:pt x="73200" y="81000"/>
                    </a:moveTo>
                    <a:cubicBezTo>
                      <a:pt x="73200" y="81000"/>
                      <a:pt x="79200" y="73800"/>
                      <a:pt x="82200" y="68400"/>
                    </a:cubicBezTo>
                    <a:cubicBezTo>
                      <a:pt x="82200" y="68400"/>
                      <a:pt x="56400" y="84000"/>
                      <a:pt x="39000" y="81600"/>
                    </a:cubicBezTo>
                    <a:cubicBezTo>
                      <a:pt x="35400" y="63000"/>
                      <a:pt x="51600" y="38400"/>
                      <a:pt x="51600" y="38400"/>
                    </a:cubicBezTo>
                    <a:cubicBezTo>
                      <a:pt x="46200" y="40800"/>
                      <a:pt x="39000" y="46800"/>
                      <a:pt x="39000" y="46800"/>
                    </a:cubicBezTo>
                    <a:cubicBezTo>
                      <a:pt x="50400" y="8400"/>
                      <a:pt x="79200" y="6600"/>
                      <a:pt x="79200" y="6600"/>
                    </a:cubicBezTo>
                    <a:cubicBezTo>
                      <a:pt x="104400" y="16200"/>
                      <a:pt x="104400" y="16200"/>
                      <a:pt x="104400" y="16200"/>
                    </a:cubicBezTo>
                    <a:cubicBezTo>
                      <a:pt x="113400" y="40800"/>
                      <a:pt x="113400" y="40800"/>
                      <a:pt x="113400" y="40800"/>
                    </a:cubicBezTo>
                    <a:cubicBezTo>
                      <a:pt x="113400" y="40800"/>
                      <a:pt x="111600" y="69600"/>
                      <a:pt x="73200" y="81000"/>
                    </a:cubicBezTo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600">
                  <a:solidFill>
                    <a:schemeClr val="dk1"/>
                  </a:solidFill>
                  <a:latin typeface="+mn-lt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44" name="Shape 4352">
                <a:extLst>
                  <a:ext uri="{FF2B5EF4-FFF2-40B4-BE49-F238E27FC236}">
                    <a16:creationId xmlns:a16="http://schemas.microsoft.com/office/drawing/2014/main" xmlns="" id="{20DA30B9-FD49-4885-A87F-3E02E3157469}"/>
                  </a:ext>
                </a:extLst>
              </p:cNvPr>
              <p:cNvSpPr/>
              <p:nvPr/>
            </p:nvSpPr>
            <p:spPr>
              <a:xfrm>
                <a:off x="9278873" y="2021068"/>
                <a:ext cx="509829" cy="5080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153" y="14883"/>
                    </a:moveTo>
                    <a:cubicBezTo>
                      <a:pt x="67384" y="0"/>
                      <a:pt x="67384" y="0"/>
                      <a:pt x="67384" y="0"/>
                    </a:cubicBezTo>
                    <a:cubicBezTo>
                      <a:pt x="67384" y="0"/>
                      <a:pt x="23076" y="2790"/>
                      <a:pt x="5538" y="62325"/>
                    </a:cubicBezTo>
                    <a:cubicBezTo>
                      <a:pt x="5538" y="62325"/>
                      <a:pt x="16615" y="53023"/>
                      <a:pt x="24923" y="49302"/>
                    </a:cubicBezTo>
                    <a:cubicBezTo>
                      <a:pt x="24923" y="49302"/>
                      <a:pt x="0" y="87441"/>
                      <a:pt x="5538" y="116279"/>
                    </a:cubicBezTo>
                    <a:cubicBezTo>
                      <a:pt x="32307" y="120000"/>
                      <a:pt x="72000" y="95813"/>
                      <a:pt x="72000" y="95813"/>
                    </a:cubicBezTo>
                    <a:cubicBezTo>
                      <a:pt x="67384" y="104186"/>
                      <a:pt x="58153" y="115348"/>
                      <a:pt x="58153" y="115348"/>
                    </a:cubicBezTo>
                    <a:cubicBezTo>
                      <a:pt x="117230" y="97674"/>
                      <a:pt x="120000" y="53023"/>
                      <a:pt x="120000" y="53023"/>
                    </a:cubicBezTo>
                    <a:cubicBezTo>
                      <a:pt x="106153" y="14883"/>
                      <a:pt x="106153" y="14883"/>
                      <a:pt x="106153" y="14883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600">
                  <a:solidFill>
                    <a:schemeClr val="dk1"/>
                  </a:solidFill>
                  <a:latin typeface="+mn-lt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45" name="Shape 4367">
                <a:extLst>
                  <a:ext uri="{FF2B5EF4-FFF2-40B4-BE49-F238E27FC236}">
                    <a16:creationId xmlns:a16="http://schemas.microsoft.com/office/drawing/2014/main" xmlns="" id="{C4B174A0-9478-418A-9E04-DE1A3B3AC047}"/>
                  </a:ext>
                </a:extLst>
              </p:cNvPr>
              <p:cNvSpPr/>
              <p:nvPr/>
            </p:nvSpPr>
            <p:spPr>
              <a:xfrm>
                <a:off x="9808162" y="2340280"/>
                <a:ext cx="19459" cy="77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96000" y="60000"/>
                      <a:pt x="72000" y="60000"/>
                      <a:pt x="0" y="0"/>
                    </a:cubicBezTo>
                  </a:path>
                </a:pathLst>
              </a:custGeom>
              <a:solidFill>
                <a:srgbClr val="E5C06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600">
                  <a:solidFill>
                    <a:schemeClr val="dk1"/>
                  </a:solidFill>
                  <a:latin typeface="+mn-lt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309E868A-E9F4-471C-8690-62F23B0A9C4D}"/>
                </a:ext>
              </a:extLst>
            </p:cNvPr>
            <p:cNvGrpSpPr/>
            <p:nvPr/>
          </p:nvGrpSpPr>
          <p:grpSpPr>
            <a:xfrm>
              <a:off x="8889845" y="236220"/>
              <a:ext cx="2679474" cy="2685804"/>
              <a:chOff x="14262099" y="10921999"/>
              <a:chExt cx="3500530" cy="3508799"/>
            </a:xfrm>
          </p:grpSpPr>
          <p:sp>
            <p:nvSpPr>
              <p:cNvPr id="24" name="Shape">
                <a:extLst>
                  <a:ext uri="{FF2B5EF4-FFF2-40B4-BE49-F238E27FC236}">
                    <a16:creationId xmlns:a16="http://schemas.microsoft.com/office/drawing/2014/main" xmlns="" id="{187844F0-06A4-41C0-9E72-9FEB3003DF4D}"/>
                  </a:ext>
                </a:extLst>
              </p:cNvPr>
              <p:cNvSpPr/>
              <p:nvPr/>
            </p:nvSpPr>
            <p:spPr>
              <a:xfrm>
                <a:off x="14262100" y="10921999"/>
                <a:ext cx="3495745" cy="350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1" h="21172" extrusionOk="0">
                    <a:moveTo>
                      <a:pt x="10192" y="18055"/>
                    </a:moveTo>
                    <a:cubicBezTo>
                      <a:pt x="10762" y="17022"/>
                      <a:pt x="10849" y="16189"/>
                      <a:pt x="10799" y="15624"/>
                    </a:cubicBezTo>
                    <a:cubicBezTo>
                      <a:pt x="10776" y="15367"/>
                      <a:pt x="10675" y="15131"/>
                      <a:pt x="10518" y="14937"/>
                    </a:cubicBezTo>
                    <a:lnTo>
                      <a:pt x="11482" y="14103"/>
                    </a:lnTo>
                    <a:cubicBezTo>
                      <a:pt x="11586" y="14000"/>
                      <a:pt x="11454" y="13679"/>
                      <a:pt x="11158" y="13243"/>
                    </a:cubicBezTo>
                    <a:cubicBezTo>
                      <a:pt x="11158" y="13236"/>
                      <a:pt x="11159" y="13231"/>
                      <a:pt x="11159" y="13225"/>
                    </a:cubicBezTo>
                    <a:cubicBezTo>
                      <a:pt x="11315" y="13184"/>
                      <a:pt x="11467" y="13112"/>
                      <a:pt x="11599" y="13003"/>
                    </a:cubicBezTo>
                    <a:cubicBezTo>
                      <a:pt x="12187" y="12517"/>
                      <a:pt x="13101" y="11728"/>
                      <a:pt x="14150" y="10704"/>
                    </a:cubicBezTo>
                    <a:cubicBezTo>
                      <a:pt x="14376" y="10483"/>
                      <a:pt x="14608" y="10252"/>
                      <a:pt x="14845" y="10009"/>
                    </a:cubicBezTo>
                    <a:cubicBezTo>
                      <a:pt x="15447" y="9394"/>
                      <a:pt x="16077" y="8712"/>
                      <a:pt x="16703" y="7975"/>
                    </a:cubicBezTo>
                    <a:cubicBezTo>
                      <a:pt x="17692" y="6812"/>
                      <a:pt x="18605" y="5609"/>
                      <a:pt x="19344" y="4501"/>
                    </a:cubicBezTo>
                    <a:cubicBezTo>
                      <a:pt x="20741" y="2407"/>
                      <a:pt x="21519" y="653"/>
                      <a:pt x="21018" y="153"/>
                    </a:cubicBezTo>
                    <a:cubicBezTo>
                      <a:pt x="20518" y="-347"/>
                      <a:pt x="18760" y="428"/>
                      <a:pt x="16661" y="1824"/>
                    </a:cubicBezTo>
                    <a:cubicBezTo>
                      <a:pt x="15551" y="2562"/>
                      <a:pt x="14347" y="3472"/>
                      <a:pt x="13181" y="4459"/>
                    </a:cubicBezTo>
                    <a:cubicBezTo>
                      <a:pt x="12442" y="5084"/>
                      <a:pt x="11759" y="5714"/>
                      <a:pt x="11142" y="6314"/>
                    </a:cubicBezTo>
                    <a:cubicBezTo>
                      <a:pt x="10900" y="6550"/>
                      <a:pt x="10668" y="6782"/>
                      <a:pt x="10446" y="7008"/>
                    </a:cubicBezTo>
                    <a:cubicBezTo>
                      <a:pt x="9420" y="8054"/>
                      <a:pt x="8630" y="8967"/>
                      <a:pt x="8144" y="9553"/>
                    </a:cubicBezTo>
                    <a:cubicBezTo>
                      <a:pt x="8034" y="9685"/>
                      <a:pt x="7963" y="9836"/>
                      <a:pt x="7921" y="9993"/>
                    </a:cubicBezTo>
                    <a:cubicBezTo>
                      <a:pt x="7915" y="9993"/>
                      <a:pt x="7909" y="9993"/>
                      <a:pt x="7904" y="9994"/>
                    </a:cubicBezTo>
                    <a:cubicBezTo>
                      <a:pt x="7466" y="9698"/>
                      <a:pt x="7145" y="9566"/>
                      <a:pt x="7041" y="9670"/>
                    </a:cubicBezTo>
                    <a:lnTo>
                      <a:pt x="6203" y="10636"/>
                    </a:lnTo>
                    <a:cubicBezTo>
                      <a:pt x="6017" y="10500"/>
                      <a:pt x="5796" y="10412"/>
                      <a:pt x="5558" y="10392"/>
                    </a:cubicBezTo>
                    <a:cubicBezTo>
                      <a:pt x="4992" y="10342"/>
                      <a:pt x="4157" y="10428"/>
                      <a:pt x="3122" y="10998"/>
                    </a:cubicBezTo>
                    <a:cubicBezTo>
                      <a:pt x="1567" y="11853"/>
                      <a:pt x="427" y="13736"/>
                      <a:pt x="14" y="15178"/>
                    </a:cubicBezTo>
                    <a:cubicBezTo>
                      <a:pt x="-81" y="15506"/>
                      <a:pt x="323" y="15745"/>
                      <a:pt x="567" y="15506"/>
                    </a:cubicBezTo>
                    <a:cubicBezTo>
                      <a:pt x="1128" y="14957"/>
                      <a:pt x="1943" y="14300"/>
                      <a:pt x="2759" y="14134"/>
                    </a:cubicBezTo>
                    <a:cubicBezTo>
                      <a:pt x="2699" y="14283"/>
                      <a:pt x="2648" y="14429"/>
                      <a:pt x="2608" y="14568"/>
                    </a:cubicBezTo>
                    <a:cubicBezTo>
                      <a:pt x="2545" y="14788"/>
                      <a:pt x="2815" y="14948"/>
                      <a:pt x="2979" y="14788"/>
                    </a:cubicBezTo>
                    <a:cubicBezTo>
                      <a:pt x="3263" y="14509"/>
                      <a:pt x="3646" y="14188"/>
                      <a:pt x="4053" y="14001"/>
                    </a:cubicBezTo>
                    <a:cubicBezTo>
                      <a:pt x="4333" y="14443"/>
                      <a:pt x="4838" y="15052"/>
                      <a:pt x="5466" y="15678"/>
                    </a:cubicBezTo>
                    <a:cubicBezTo>
                      <a:pt x="6115" y="16325"/>
                      <a:pt x="6746" y="16843"/>
                      <a:pt x="7191" y="17115"/>
                    </a:cubicBezTo>
                    <a:cubicBezTo>
                      <a:pt x="7004" y="17525"/>
                      <a:pt x="6679" y="17912"/>
                      <a:pt x="6397" y="18199"/>
                    </a:cubicBezTo>
                    <a:cubicBezTo>
                      <a:pt x="6236" y="18363"/>
                      <a:pt x="6396" y="18632"/>
                      <a:pt x="6617" y="18569"/>
                    </a:cubicBezTo>
                    <a:cubicBezTo>
                      <a:pt x="6757" y="18529"/>
                      <a:pt x="6903" y="18478"/>
                      <a:pt x="7052" y="18419"/>
                    </a:cubicBezTo>
                    <a:cubicBezTo>
                      <a:pt x="6885" y="19232"/>
                      <a:pt x="6228" y="20046"/>
                      <a:pt x="5678" y="20606"/>
                    </a:cubicBezTo>
                    <a:cubicBezTo>
                      <a:pt x="5438" y="20850"/>
                      <a:pt x="5677" y="21253"/>
                      <a:pt x="6006" y="21159"/>
                    </a:cubicBezTo>
                    <a:cubicBezTo>
                      <a:pt x="7448" y="20743"/>
                      <a:pt x="9335" y="19607"/>
                      <a:pt x="10192" y="18055"/>
                    </a:cubicBezTo>
                    <a:close/>
                  </a:path>
                </a:pathLst>
              </a:custGeom>
              <a:solidFill>
                <a:srgbClr val="C4C5C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" name="Shape">
                <a:extLst>
                  <a:ext uri="{FF2B5EF4-FFF2-40B4-BE49-F238E27FC236}">
                    <a16:creationId xmlns:a16="http://schemas.microsoft.com/office/drawing/2014/main" xmlns="" id="{7718FB24-C45D-4EE2-BFAA-6330B111CD93}"/>
                  </a:ext>
                </a:extLst>
              </p:cNvPr>
              <p:cNvSpPr/>
              <p:nvPr/>
            </p:nvSpPr>
            <p:spPr>
              <a:xfrm>
                <a:off x="15303499" y="13258800"/>
                <a:ext cx="578268" cy="733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1" h="21342" extrusionOk="0">
                    <a:moveTo>
                      <a:pt x="7842" y="6835"/>
                    </a:moveTo>
                    <a:lnTo>
                      <a:pt x="17674" y="0"/>
                    </a:lnTo>
                    <a:lnTo>
                      <a:pt x="17674" y="0"/>
                    </a:lnTo>
                    <a:cubicBezTo>
                      <a:pt x="19430" y="606"/>
                      <a:pt x="20669" y="1930"/>
                      <a:pt x="20834" y="3468"/>
                    </a:cubicBezTo>
                    <a:cubicBezTo>
                      <a:pt x="21031" y="5290"/>
                      <a:pt x="20687" y="7970"/>
                      <a:pt x="18408" y="11301"/>
                    </a:cubicBezTo>
                    <a:cubicBezTo>
                      <a:pt x="14991" y="16303"/>
                      <a:pt x="7466" y="19962"/>
                      <a:pt x="1701" y="21297"/>
                    </a:cubicBezTo>
                    <a:cubicBezTo>
                      <a:pt x="385" y="21600"/>
                      <a:pt x="-569" y="20302"/>
                      <a:pt x="389" y="19515"/>
                    </a:cubicBezTo>
                    <a:cubicBezTo>
                      <a:pt x="2650" y="17656"/>
                      <a:pt x="5388" y="14924"/>
                      <a:pt x="5943" y="12225"/>
                    </a:cubicBezTo>
                    <a:lnTo>
                      <a:pt x="6727" y="8421"/>
                    </a:lnTo>
                    <a:cubicBezTo>
                      <a:pt x="6865" y="7808"/>
                      <a:pt x="7255" y="7246"/>
                      <a:pt x="7842" y="6835"/>
                    </a:cubicBezTo>
                    <a:close/>
                  </a:path>
                </a:pathLst>
              </a:custGeom>
              <a:solidFill>
                <a:srgbClr val="5C5C5B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" name="Shape">
                <a:extLst>
                  <a:ext uri="{FF2B5EF4-FFF2-40B4-BE49-F238E27FC236}">
                    <a16:creationId xmlns:a16="http://schemas.microsoft.com/office/drawing/2014/main" xmlns="" id="{B3E3306B-B374-44ED-9EA8-DF4F8D2C3AF8}"/>
                  </a:ext>
                </a:extLst>
              </p:cNvPr>
              <p:cNvSpPr/>
              <p:nvPr/>
            </p:nvSpPr>
            <p:spPr>
              <a:xfrm>
                <a:off x="14693899" y="12801600"/>
                <a:ext cx="733196" cy="578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2" h="20881" extrusionOk="0">
                    <a:moveTo>
                      <a:pt x="14507" y="13039"/>
                    </a:moveTo>
                    <a:lnTo>
                      <a:pt x="21342" y="3207"/>
                    </a:lnTo>
                    <a:lnTo>
                      <a:pt x="21342" y="3207"/>
                    </a:lnTo>
                    <a:cubicBezTo>
                      <a:pt x="20736" y="1451"/>
                      <a:pt x="19412" y="212"/>
                      <a:pt x="17874" y="47"/>
                    </a:cubicBezTo>
                    <a:cubicBezTo>
                      <a:pt x="16052" y="-150"/>
                      <a:pt x="13372" y="194"/>
                      <a:pt x="10041" y="2473"/>
                    </a:cubicBezTo>
                    <a:cubicBezTo>
                      <a:pt x="5039" y="5890"/>
                      <a:pt x="1380" y="13415"/>
                      <a:pt x="45" y="19180"/>
                    </a:cubicBezTo>
                    <a:cubicBezTo>
                      <a:pt x="-258" y="20496"/>
                      <a:pt x="1040" y="21450"/>
                      <a:pt x="1827" y="20492"/>
                    </a:cubicBezTo>
                    <a:cubicBezTo>
                      <a:pt x="3686" y="18231"/>
                      <a:pt x="6418" y="15493"/>
                      <a:pt x="9117" y="14938"/>
                    </a:cubicBezTo>
                    <a:lnTo>
                      <a:pt x="12921" y="14154"/>
                    </a:lnTo>
                    <a:cubicBezTo>
                      <a:pt x="13538" y="14016"/>
                      <a:pt x="14100" y="13626"/>
                      <a:pt x="14507" y="13039"/>
                    </a:cubicBezTo>
                    <a:close/>
                  </a:path>
                </a:pathLst>
              </a:custGeom>
              <a:solidFill>
                <a:srgbClr val="5C5C5B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" name="Shape">
                <a:extLst>
                  <a:ext uri="{FF2B5EF4-FFF2-40B4-BE49-F238E27FC236}">
                    <a16:creationId xmlns:a16="http://schemas.microsoft.com/office/drawing/2014/main" xmlns="" id="{B9B9C75D-8D03-43FA-AACF-34423BC870F8}"/>
                  </a:ext>
                </a:extLst>
              </p:cNvPr>
              <p:cNvSpPr/>
              <p:nvPr/>
            </p:nvSpPr>
            <p:spPr>
              <a:xfrm>
                <a:off x="14897099" y="12522199"/>
                <a:ext cx="1272658" cy="127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0673" extrusionOk="0">
                    <a:moveTo>
                      <a:pt x="15682" y="4990"/>
                    </a:moveTo>
                    <a:cubicBezTo>
                      <a:pt x="12392" y="1700"/>
                      <a:pt x="9250" y="-491"/>
                      <a:pt x="8664" y="95"/>
                    </a:cubicBezTo>
                    <a:lnTo>
                      <a:pt x="85" y="10002"/>
                    </a:lnTo>
                    <a:cubicBezTo>
                      <a:pt x="-437" y="10524"/>
                      <a:pt x="1512" y="13315"/>
                      <a:pt x="4435" y="16238"/>
                    </a:cubicBezTo>
                    <a:cubicBezTo>
                      <a:pt x="7358" y="19162"/>
                      <a:pt x="10152" y="21109"/>
                      <a:pt x="10671" y="20589"/>
                    </a:cubicBezTo>
                    <a:lnTo>
                      <a:pt x="20577" y="12009"/>
                    </a:lnTo>
                    <a:cubicBezTo>
                      <a:pt x="21163" y="11423"/>
                      <a:pt x="18972" y="8281"/>
                      <a:pt x="15682" y="4990"/>
                    </a:cubicBezTo>
                    <a:close/>
                  </a:path>
                </a:pathLst>
              </a:custGeom>
              <a:solidFill>
                <a:srgbClr val="C4C5C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" name="Shape">
                <a:extLst>
                  <a:ext uri="{FF2B5EF4-FFF2-40B4-BE49-F238E27FC236}">
                    <a16:creationId xmlns:a16="http://schemas.microsoft.com/office/drawing/2014/main" xmlns="" id="{EA9BC3E1-21F6-4B54-B22A-0B36B1C4A62E}"/>
                  </a:ext>
                </a:extLst>
              </p:cNvPr>
              <p:cNvSpPr/>
              <p:nvPr/>
            </p:nvSpPr>
            <p:spPr>
              <a:xfrm>
                <a:off x="15532099" y="12573000"/>
                <a:ext cx="574490" cy="574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2" h="19462" extrusionOk="0">
                    <a:moveTo>
                      <a:pt x="346" y="346"/>
                    </a:moveTo>
                    <a:cubicBezTo>
                      <a:pt x="1760" y="-1069"/>
                      <a:pt x="7109" y="1986"/>
                      <a:pt x="12293" y="7169"/>
                    </a:cubicBezTo>
                    <a:cubicBezTo>
                      <a:pt x="17476" y="12353"/>
                      <a:pt x="20531" y="17702"/>
                      <a:pt x="19116" y="19116"/>
                    </a:cubicBezTo>
                    <a:cubicBezTo>
                      <a:pt x="17702" y="20531"/>
                      <a:pt x="12353" y="17476"/>
                      <a:pt x="7169" y="12293"/>
                    </a:cubicBezTo>
                    <a:cubicBezTo>
                      <a:pt x="1986" y="7109"/>
                      <a:pt x="-1069" y="1760"/>
                      <a:pt x="346" y="346"/>
                    </a:cubicBezTo>
                    <a:close/>
                  </a:path>
                </a:pathLst>
              </a:custGeom>
              <a:solidFill>
                <a:srgbClr val="7D767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" name="Shape">
                <a:extLst>
                  <a:ext uri="{FF2B5EF4-FFF2-40B4-BE49-F238E27FC236}">
                    <a16:creationId xmlns:a16="http://schemas.microsoft.com/office/drawing/2014/main" xmlns="" id="{8362D272-72EA-4F48-B12E-243BAB4EA1E0}"/>
                  </a:ext>
                </a:extLst>
              </p:cNvPr>
              <p:cNvSpPr/>
              <p:nvPr/>
            </p:nvSpPr>
            <p:spPr>
              <a:xfrm>
                <a:off x="15570200" y="12077699"/>
                <a:ext cx="1035627" cy="1035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4" h="21304" extrusionOk="0">
                    <a:moveTo>
                      <a:pt x="8722" y="0"/>
                    </a:moveTo>
                    <a:cubicBezTo>
                      <a:pt x="5237" y="3561"/>
                      <a:pt x="2552" y="6667"/>
                      <a:pt x="901" y="8663"/>
                    </a:cubicBezTo>
                    <a:cubicBezTo>
                      <a:pt x="-291" y="10100"/>
                      <a:pt x="-296" y="12172"/>
                      <a:pt x="864" y="13635"/>
                    </a:cubicBezTo>
                    <a:cubicBezTo>
                      <a:pt x="2559" y="15774"/>
                      <a:pt x="4137" y="17167"/>
                      <a:pt x="4137" y="17167"/>
                    </a:cubicBezTo>
                    <a:cubicBezTo>
                      <a:pt x="4137" y="17167"/>
                      <a:pt x="5530" y="18745"/>
                      <a:pt x="7669" y="20440"/>
                    </a:cubicBezTo>
                    <a:cubicBezTo>
                      <a:pt x="9132" y="21600"/>
                      <a:pt x="11202" y="21595"/>
                      <a:pt x="12641" y="20403"/>
                    </a:cubicBezTo>
                    <a:cubicBezTo>
                      <a:pt x="14637" y="18750"/>
                      <a:pt x="17743" y="16064"/>
                      <a:pt x="21304" y="12579"/>
                    </a:cubicBezTo>
                    <a:cubicBezTo>
                      <a:pt x="20134" y="11048"/>
                      <a:pt x="17944" y="8616"/>
                      <a:pt x="15316" y="5990"/>
                    </a:cubicBezTo>
                    <a:cubicBezTo>
                      <a:pt x="12685" y="3360"/>
                      <a:pt x="10253" y="1170"/>
                      <a:pt x="8722" y="0"/>
                    </a:cubicBezTo>
                    <a:close/>
                  </a:path>
                </a:pathLst>
              </a:custGeom>
              <a:solidFill>
                <a:srgbClr val="C4C5C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" name="Shape">
                <a:extLst>
                  <a:ext uri="{FF2B5EF4-FFF2-40B4-BE49-F238E27FC236}">
                    <a16:creationId xmlns:a16="http://schemas.microsoft.com/office/drawing/2014/main" xmlns="" id="{23C82AD5-EBFC-491A-B668-4C667D49E803}"/>
                  </a:ext>
                </a:extLst>
              </p:cNvPr>
              <p:cNvSpPr/>
              <p:nvPr/>
            </p:nvSpPr>
            <p:spPr>
              <a:xfrm>
                <a:off x="17017999" y="10922000"/>
                <a:ext cx="744630" cy="744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2" h="20052" extrusionOk="0">
                    <a:moveTo>
                      <a:pt x="11929" y="20052"/>
                    </a:moveTo>
                    <a:cubicBezTo>
                      <a:pt x="18143" y="10719"/>
                      <a:pt x="21600" y="2908"/>
                      <a:pt x="19374" y="678"/>
                    </a:cubicBezTo>
                    <a:cubicBezTo>
                      <a:pt x="17147" y="-1548"/>
                      <a:pt x="9333" y="1906"/>
                      <a:pt x="0" y="8123"/>
                    </a:cubicBezTo>
                    <a:cubicBezTo>
                      <a:pt x="1884" y="9556"/>
                      <a:pt x="4080" y="11485"/>
                      <a:pt x="6323" y="13729"/>
                    </a:cubicBezTo>
                    <a:cubicBezTo>
                      <a:pt x="8567" y="15972"/>
                      <a:pt x="10496" y="18168"/>
                      <a:pt x="11929" y="20052"/>
                    </a:cubicBezTo>
                    <a:close/>
                  </a:path>
                </a:pathLst>
              </a:custGeom>
              <a:solidFill>
                <a:srgbClr val="DD4E4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" name="Shape">
                <a:extLst>
                  <a:ext uri="{FF2B5EF4-FFF2-40B4-BE49-F238E27FC236}">
                    <a16:creationId xmlns:a16="http://schemas.microsoft.com/office/drawing/2014/main" xmlns="" id="{00DF1DA1-7941-4D24-8EBF-0AFD09B03863}"/>
                  </a:ext>
                </a:extLst>
              </p:cNvPr>
              <p:cNvSpPr/>
              <p:nvPr/>
            </p:nvSpPr>
            <p:spPr>
              <a:xfrm>
                <a:off x="17043400" y="10998200"/>
                <a:ext cx="637425" cy="637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0" h="20050" extrusionOk="0">
                    <a:moveTo>
                      <a:pt x="11929" y="20050"/>
                    </a:moveTo>
                    <a:cubicBezTo>
                      <a:pt x="18145" y="10718"/>
                      <a:pt x="21600" y="2904"/>
                      <a:pt x="19371" y="679"/>
                    </a:cubicBezTo>
                    <a:cubicBezTo>
                      <a:pt x="17142" y="-1550"/>
                      <a:pt x="9328" y="1910"/>
                      <a:pt x="0" y="8121"/>
                    </a:cubicBezTo>
                    <a:cubicBezTo>
                      <a:pt x="1882" y="9556"/>
                      <a:pt x="4079" y="11481"/>
                      <a:pt x="6324" y="13726"/>
                    </a:cubicBezTo>
                    <a:cubicBezTo>
                      <a:pt x="8569" y="15971"/>
                      <a:pt x="10494" y="18168"/>
                      <a:pt x="11929" y="2005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" name="Shape">
                <a:extLst>
                  <a:ext uri="{FF2B5EF4-FFF2-40B4-BE49-F238E27FC236}">
                    <a16:creationId xmlns:a16="http://schemas.microsoft.com/office/drawing/2014/main" xmlns="" id="{814F46C2-0997-4E98-B931-C9C65842D1C6}"/>
                  </a:ext>
                </a:extLst>
              </p:cNvPr>
              <p:cNvSpPr/>
              <p:nvPr/>
            </p:nvSpPr>
            <p:spPr>
              <a:xfrm>
                <a:off x="16103600" y="11226800"/>
                <a:ext cx="1354202" cy="1354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066"/>
                    </a:moveTo>
                    <a:cubicBezTo>
                      <a:pt x="20751" y="5949"/>
                      <a:pt x="19609" y="4649"/>
                      <a:pt x="18280" y="3320"/>
                    </a:cubicBezTo>
                    <a:cubicBezTo>
                      <a:pt x="16951" y="1991"/>
                      <a:pt x="15649" y="849"/>
                      <a:pt x="14534" y="0"/>
                    </a:cubicBezTo>
                    <a:cubicBezTo>
                      <a:pt x="11611" y="1947"/>
                      <a:pt x="8439" y="4349"/>
                      <a:pt x="5368" y="6954"/>
                    </a:cubicBezTo>
                    <a:cubicBezTo>
                      <a:pt x="3423" y="8603"/>
                      <a:pt x="1625" y="10264"/>
                      <a:pt x="0" y="11848"/>
                    </a:cubicBezTo>
                    <a:cubicBezTo>
                      <a:pt x="1189" y="12756"/>
                      <a:pt x="3073" y="14453"/>
                      <a:pt x="5109" y="16491"/>
                    </a:cubicBezTo>
                    <a:cubicBezTo>
                      <a:pt x="7145" y="18527"/>
                      <a:pt x="8844" y="20411"/>
                      <a:pt x="9752" y="21600"/>
                    </a:cubicBezTo>
                    <a:cubicBezTo>
                      <a:pt x="11338" y="19975"/>
                      <a:pt x="12997" y="18177"/>
                      <a:pt x="14646" y="16232"/>
                    </a:cubicBezTo>
                    <a:cubicBezTo>
                      <a:pt x="17251" y="13161"/>
                      <a:pt x="19653" y="9989"/>
                      <a:pt x="21600" y="7066"/>
                    </a:cubicBezTo>
                    <a:close/>
                  </a:path>
                </a:pathLst>
              </a:custGeom>
              <a:solidFill>
                <a:srgbClr val="C4C5C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" name="Shape">
                <a:extLst>
                  <a:ext uri="{FF2B5EF4-FFF2-40B4-BE49-F238E27FC236}">
                    <a16:creationId xmlns:a16="http://schemas.microsoft.com/office/drawing/2014/main" xmlns="" id="{D8749815-6E5E-451F-BEBF-73F4D43BD288}"/>
                  </a:ext>
                </a:extLst>
              </p:cNvPr>
              <p:cNvSpPr/>
              <p:nvPr/>
            </p:nvSpPr>
            <p:spPr>
              <a:xfrm>
                <a:off x="15189200" y="13334999"/>
                <a:ext cx="864158" cy="1095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0" h="21341" extrusionOk="0">
                    <a:moveTo>
                      <a:pt x="7839" y="6836"/>
                    </a:moveTo>
                    <a:lnTo>
                      <a:pt x="17671" y="0"/>
                    </a:lnTo>
                    <a:lnTo>
                      <a:pt x="17671" y="0"/>
                    </a:lnTo>
                    <a:cubicBezTo>
                      <a:pt x="19429" y="608"/>
                      <a:pt x="20666" y="1932"/>
                      <a:pt x="20832" y="3468"/>
                    </a:cubicBezTo>
                    <a:cubicBezTo>
                      <a:pt x="21031" y="5288"/>
                      <a:pt x="20684" y="7972"/>
                      <a:pt x="18407" y="11301"/>
                    </a:cubicBezTo>
                    <a:cubicBezTo>
                      <a:pt x="14989" y="16302"/>
                      <a:pt x="7462" y="19965"/>
                      <a:pt x="1699" y="21296"/>
                    </a:cubicBezTo>
                    <a:cubicBezTo>
                      <a:pt x="385" y="21600"/>
                      <a:pt x="-569" y="20301"/>
                      <a:pt x="388" y="19515"/>
                    </a:cubicBezTo>
                    <a:cubicBezTo>
                      <a:pt x="2650" y="17657"/>
                      <a:pt x="5387" y="14924"/>
                      <a:pt x="5946" y="12226"/>
                    </a:cubicBezTo>
                    <a:lnTo>
                      <a:pt x="6731" y="8422"/>
                    </a:lnTo>
                    <a:cubicBezTo>
                      <a:pt x="6863" y="7806"/>
                      <a:pt x="7253" y="7245"/>
                      <a:pt x="7839" y="6836"/>
                    </a:cubicBezTo>
                    <a:close/>
                  </a:path>
                </a:pathLst>
              </a:custGeom>
              <a:solidFill>
                <a:srgbClr val="98979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" name="Shape">
                <a:extLst>
                  <a:ext uri="{FF2B5EF4-FFF2-40B4-BE49-F238E27FC236}">
                    <a16:creationId xmlns:a16="http://schemas.microsoft.com/office/drawing/2014/main" xmlns="" id="{E2338069-926D-459B-9146-10B434A2F3E6}"/>
                  </a:ext>
                </a:extLst>
              </p:cNvPr>
              <p:cNvSpPr/>
              <p:nvPr/>
            </p:nvSpPr>
            <p:spPr>
              <a:xfrm>
                <a:off x="14262099" y="12636500"/>
                <a:ext cx="1095799" cy="864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1" h="20880" extrusionOk="0">
                    <a:moveTo>
                      <a:pt x="14505" y="13041"/>
                    </a:moveTo>
                    <a:lnTo>
                      <a:pt x="21341" y="3209"/>
                    </a:lnTo>
                    <a:lnTo>
                      <a:pt x="21341" y="3209"/>
                    </a:lnTo>
                    <a:cubicBezTo>
                      <a:pt x="20733" y="1451"/>
                      <a:pt x="19409" y="214"/>
                      <a:pt x="17873" y="48"/>
                    </a:cubicBezTo>
                    <a:cubicBezTo>
                      <a:pt x="16053" y="-151"/>
                      <a:pt x="13369" y="196"/>
                      <a:pt x="10040" y="2473"/>
                    </a:cubicBezTo>
                    <a:cubicBezTo>
                      <a:pt x="5039" y="5891"/>
                      <a:pt x="1376" y="13418"/>
                      <a:pt x="45" y="19181"/>
                    </a:cubicBezTo>
                    <a:cubicBezTo>
                      <a:pt x="-259" y="20495"/>
                      <a:pt x="1040" y="21449"/>
                      <a:pt x="1826" y="20492"/>
                    </a:cubicBezTo>
                    <a:cubicBezTo>
                      <a:pt x="3684" y="18230"/>
                      <a:pt x="6417" y="15493"/>
                      <a:pt x="9115" y="14934"/>
                    </a:cubicBezTo>
                    <a:lnTo>
                      <a:pt x="12919" y="14149"/>
                    </a:lnTo>
                    <a:cubicBezTo>
                      <a:pt x="13535" y="14020"/>
                      <a:pt x="14096" y="13627"/>
                      <a:pt x="14505" y="13041"/>
                    </a:cubicBezTo>
                    <a:close/>
                  </a:path>
                </a:pathLst>
              </a:custGeom>
              <a:solidFill>
                <a:srgbClr val="98979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" name="Shape">
                <a:extLst>
                  <a:ext uri="{FF2B5EF4-FFF2-40B4-BE49-F238E27FC236}">
                    <a16:creationId xmlns:a16="http://schemas.microsoft.com/office/drawing/2014/main" xmlns="" id="{57F4BCE2-995C-4131-89C7-FBC446F7F282}"/>
                  </a:ext>
                </a:extLst>
              </p:cNvPr>
              <p:cNvSpPr/>
              <p:nvPr/>
            </p:nvSpPr>
            <p:spPr>
              <a:xfrm>
                <a:off x="15722600" y="11455400"/>
                <a:ext cx="1443419" cy="1443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554" extrusionOk="0">
                    <a:moveTo>
                      <a:pt x="70" y="21484"/>
                    </a:moveTo>
                    <a:cubicBezTo>
                      <a:pt x="-23" y="21391"/>
                      <a:pt x="-23" y="21239"/>
                      <a:pt x="70" y="21147"/>
                    </a:cubicBezTo>
                    <a:lnTo>
                      <a:pt x="21147" y="70"/>
                    </a:lnTo>
                    <a:cubicBezTo>
                      <a:pt x="21239" y="-23"/>
                      <a:pt x="21391" y="-23"/>
                      <a:pt x="21484" y="70"/>
                    </a:cubicBezTo>
                    <a:cubicBezTo>
                      <a:pt x="21577" y="163"/>
                      <a:pt x="21577" y="315"/>
                      <a:pt x="21484" y="407"/>
                    </a:cubicBezTo>
                    <a:lnTo>
                      <a:pt x="407" y="21484"/>
                    </a:lnTo>
                    <a:cubicBezTo>
                      <a:pt x="315" y="21577"/>
                      <a:pt x="163" y="21577"/>
                      <a:pt x="70" y="21484"/>
                    </a:cubicBezTo>
                    <a:close/>
                  </a:path>
                </a:pathLst>
              </a:custGeom>
              <a:solidFill>
                <a:srgbClr val="52535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" name="Shape">
                <a:extLst>
                  <a:ext uri="{FF2B5EF4-FFF2-40B4-BE49-F238E27FC236}">
                    <a16:creationId xmlns:a16="http://schemas.microsoft.com/office/drawing/2014/main" xmlns="" id="{83F83C3B-CED9-44E5-A3A7-BB28B7702AEC}"/>
                  </a:ext>
                </a:extLst>
              </p:cNvPr>
              <p:cNvSpPr/>
              <p:nvPr/>
            </p:nvSpPr>
            <p:spPr>
              <a:xfrm>
                <a:off x="17170400" y="11506200"/>
                <a:ext cx="36513" cy="36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04" h="19892" extrusionOk="0">
                    <a:moveTo>
                      <a:pt x="2544" y="17305"/>
                    </a:moveTo>
                    <a:cubicBezTo>
                      <a:pt x="-848" y="13923"/>
                      <a:pt x="-848" y="8402"/>
                      <a:pt x="2544" y="5021"/>
                    </a:cubicBezTo>
                    <a:lnTo>
                      <a:pt x="5036" y="2536"/>
                    </a:lnTo>
                    <a:cubicBezTo>
                      <a:pt x="8429" y="-845"/>
                      <a:pt x="13968" y="-845"/>
                      <a:pt x="17360" y="2536"/>
                    </a:cubicBezTo>
                    <a:cubicBezTo>
                      <a:pt x="20752" y="5918"/>
                      <a:pt x="20752" y="11438"/>
                      <a:pt x="17360" y="14820"/>
                    </a:cubicBezTo>
                    <a:lnTo>
                      <a:pt x="14868" y="17305"/>
                    </a:lnTo>
                    <a:cubicBezTo>
                      <a:pt x="11474" y="20755"/>
                      <a:pt x="5936" y="20755"/>
                      <a:pt x="2544" y="17305"/>
                    </a:cubicBezTo>
                    <a:close/>
                  </a:path>
                </a:pathLst>
              </a:custGeom>
              <a:solidFill>
                <a:srgbClr val="52535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" name="Shape">
                <a:extLst>
                  <a:ext uri="{FF2B5EF4-FFF2-40B4-BE49-F238E27FC236}">
                    <a16:creationId xmlns:a16="http://schemas.microsoft.com/office/drawing/2014/main" xmlns="" id="{7E26BD53-E09B-4539-9F53-57BD4968CD33}"/>
                  </a:ext>
                </a:extLst>
              </p:cNvPr>
              <p:cNvSpPr/>
              <p:nvPr/>
            </p:nvSpPr>
            <p:spPr>
              <a:xfrm>
                <a:off x="15836900" y="11569700"/>
                <a:ext cx="1311593" cy="1311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9" h="21549" extrusionOk="0">
                    <a:moveTo>
                      <a:pt x="76" y="21472"/>
                    </a:moveTo>
                    <a:cubicBezTo>
                      <a:pt x="-26" y="21370"/>
                      <a:pt x="-26" y="21203"/>
                      <a:pt x="76" y="21100"/>
                    </a:cubicBezTo>
                    <a:lnTo>
                      <a:pt x="226" y="20950"/>
                    </a:lnTo>
                    <a:cubicBezTo>
                      <a:pt x="329" y="20848"/>
                      <a:pt x="496" y="20848"/>
                      <a:pt x="598" y="20950"/>
                    </a:cubicBezTo>
                    <a:cubicBezTo>
                      <a:pt x="700" y="21052"/>
                      <a:pt x="700" y="21219"/>
                      <a:pt x="598" y="21322"/>
                    </a:cubicBezTo>
                    <a:lnTo>
                      <a:pt x="448" y="21472"/>
                    </a:lnTo>
                    <a:cubicBezTo>
                      <a:pt x="345" y="21574"/>
                      <a:pt x="181" y="21574"/>
                      <a:pt x="76" y="21472"/>
                    </a:cubicBezTo>
                    <a:close/>
                    <a:moveTo>
                      <a:pt x="1236" y="20312"/>
                    </a:moveTo>
                    <a:cubicBezTo>
                      <a:pt x="1134" y="20209"/>
                      <a:pt x="1134" y="20042"/>
                      <a:pt x="1236" y="19940"/>
                    </a:cubicBezTo>
                    <a:lnTo>
                      <a:pt x="1389" y="19788"/>
                    </a:lnTo>
                    <a:cubicBezTo>
                      <a:pt x="1491" y="19686"/>
                      <a:pt x="1658" y="19686"/>
                      <a:pt x="1760" y="19788"/>
                    </a:cubicBezTo>
                    <a:cubicBezTo>
                      <a:pt x="1862" y="19890"/>
                      <a:pt x="1862" y="20057"/>
                      <a:pt x="1760" y="20159"/>
                    </a:cubicBezTo>
                    <a:lnTo>
                      <a:pt x="1608" y="20312"/>
                    </a:lnTo>
                    <a:cubicBezTo>
                      <a:pt x="1506" y="20416"/>
                      <a:pt x="1339" y="20416"/>
                      <a:pt x="1236" y="20312"/>
                    </a:cubicBezTo>
                    <a:close/>
                    <a:moveTo>
                      <a:pt x="2396" y="19154"/>
                    </a:moveTo>
                    <a:cubicBezTo>
                      <a:pt x="2294" y="19051"/>
                      <a:pt x="2294" y="18884"/>
                      <a:pt x="2396" y="18782"/>
                    </a:cubicBezTo>
                    <a:lnTo>
                      <a:pt x="2547" y="18632"/>
                    </a:lnTo>
                    <a:cubicBezTo>
                      <a:pt x="2649" y="18530"/>
                      <a:pt x="2816" y="18530"/>
                      <a:pt x="2918" y="18632"/>
                    </a:cubicBezTo>
                    <a:cubicBezTo>
                      <a:pt x="3020" y="18734"/>
                      <a:pt x="3020" y="18901"/>
                      <a:pt x="2918" y="19003"/>
                    </a:cubicBezTo>
                    <a:lnTo>
                      <a:pt x="2768" y="19154"/>
                    </a:lnTo>
                    <a:cubicBezTo>
                      <a:pt x="2666" y="19256"/>
                      <a:pt x="2499" y="19256"/>
                      <a:pt x="2396" y="19154"/>
                    </a:cubicBezTo>
                    <a:close/>
                    <a:moveTo>
                      <a:pt x="3557" y="17993"/>
                    </a:moveTo>
                    <a:cubicBezTo>
                      <a:pt x="3454" y="17891"/>
                      <a:pt x="3454" y="17724"/>
                      <a:pt x="3557" y="17622"/>
                    </a:cubicBezTo>
                    <a:lnTo>
                      <a:pt x="3707" y="17472"/>
                    </a:lnTo>
                    <a:cubicBezTo>
                      <a:pt x="3809" y="17370"/>
                      <a:pt x="3976" y="17370"/>
                      <a:pt x="4078" y="17472"/>
                    </a:cubicBezTo>
                    <a:cubicBezTo>
                      <a:pt x="4180" y="17574"/>
                      <a:pt x="4180" y="17741"/>
                      <a:pt x="4078" y="17843"/>
                    </a:cubicBezTo>
                    <a:lnTo>
                      <a:pt x="3928" y="17993"/>
                    </a:lnTo>
                    <a:cubicBezTo>
                      <a:pt x="3826" y="18096"/>
                      <a:pt x="3659" y="18096"/>
                      <a:pt x="3557" y="17993"/>
                    </a:cubicBezTo>
                    <a:close/>
                    <a:moveTo>
                      <a:pt x="4715" y="16833"/>
                    </a:moveTo>
                    <a:cubicBezTo>
                      <a:pt x="4612" y="16731"/>
                      <a:pt x="4612" y="16564"/>
                      <a:pt x="4715" y="16462"/>
                    </a:cubicBezTo>
                    <a:lnTo>
                      <a:pt x="4865" y="16312"/>
                    </a:lnTo>
                    <a:cubicBezTo>
                      <a:pt x="4967" y="16209"/>
                      <a:pt x="5134" y="16209"/>
                      <a:pt x="5236" y="16312"/>
                    </a:cubicBezTo>
                    <a:cubicBezTo>
                      <a:pt x="5339" y="16414"/>
                      <a:pt x="5339" y="16581"/>
                      <a:pt x="5236" y="16683"/>
                    </a:cubicBezTo>
                    <a:lnTo>
                      <a:pt x="5086" y="16833"/>
                    </a:lnTo>
                    <a:cubicBezTo>
                      <a:pt x="4984" y="16936"/>
                      <a:pt x="4819" y="16936"/>
                      <a:pt x="4715" y="16833"/>
                    </a:cubicBezTo>
                    <a:close/>
                    <a:moveTo>
                      <a:pt x="5875" y="15673"/>
                    </a:moveTo>
                    <a:cubicBezTo>
                      <a:pt x="5773" y="15571"/>
                      <a:pt x="5773" y="15404"/>
                      <a:pt x="5875" y="15302"/>
                    </a:cubicBezTo>
                    <a:lnTo>
                      <a:pt x="6025" y="15152"/>
                    </a:lnTo>
                    <a:cubicBezTo>
                      <a:pt x="6127" y="15049"/>
                      <a:pt x="6294" y="15049"/>
                      <a:pt x="6396" y="15152"/>
                    </a:cubicBezTo>
                    <a:cubicBezTo>
                      <a:pt x="6499" y="15254"/>
                      <a:pt x="6499" y="15421"/>
                      <a:pt x="6396" y="15523"/>
                    </a:cubicBezTo>
                    <a:lnTo>
                      <a:pt x="6246" y="15673"/>
                    </a:lnTo>
                    <a:cubicBezTo>
                      <a:pt x="6144" y="15775"/>
                      <a:pt x="5977" y="15775"/>
                      <a:pt x="5875" y="15673"/>
                    </a:cubicBezTo>
                    <a:close/>
                    <a:moveTo>
                      <a:pt x="7035" y="14515"/>
                    </a:moveTo>
                    <a:cubicBezTo>
                      <a:pt x="6933" y="14413"/>
                      <a:pt x="6933" y="14246"/>
                      <a:pt x="7035" y="14144"/>
                    </a:cubicBezTo>
                    <a:lnTo>
                      <a:pt x="7185" y="13994"/>
                    </a:lnTo>
                    <a:cubicBezTo>
                      <a:pt x="7287" y="13891"/>
                      <a:pt x="7454" y="13891"/>
                      <a:pt x="7557" y="13994"/>
                    </a:cubicBezTo>
                    <a:cubicBezTo>
                      <a:pt x="7659" y="14096"/>
                      <a:pt x="7659" y="14263"/>
                      <a:pt x="7557" y="14365"/>
                    </a:cubicBezTo>
                    <a:lnTo>
                      <a:pt x="7406" y="14515"/>
                    </a:lnTo>
                    <a:cubicBezTo>
                      <a:pt x="7304" y="14617"/>
                      <a:pt x="7137" y="14617"/>
                      <a:pt x="7035" y="14515"/>
                    </a:cubicBezTo>
                    <a:close/>
                    <a:moveTo>
                      <a:pt x="8195" y="13355"/>
                    </a:moveTo>
                    <a:cubicBezTo>
                      <a:pt x="8093" y="13253"/>
                      <a:pt x="8093" y="13086"/>
                      <a:pt x="8195" y="12984"/>
                    </a:cubicBezTo>
                    <a:lnTo>
                      <a:pt x="8345" y="12833"/>
                    </a:lnTo>
                    <a:cubicBezTo>
                      <a:pt x="8447" y="12731"/>
                      <a:pt x="8614" y="12731"/>
                      <a:pt x="8717" y="12833"/>
                    </a:cubicBezTo>
                    <a:cubicBezTo>
                      <a:pt x="8819" y="12936"/>
                      <a:pt x="8819" y="13103"/>
                      <a:pt x="8717" y="13205"/>
                    </a:cubicBezTo>
                    <a:lnTo>
                      <a:pt x="8566" y="13355"/>
                    </a:lnTo>
                    <a:cubicBezTo>
                      <a:pt x="8464" y="13457"/>
                      <a:pt x="8297" y="13457"/>
                      <a:pt x="8195" y="13355"/>
                    </a:cubicBezTo>
                    <a:close/>
                    <a:moveTo>
                      <a:pt x="9353" y="12195"/>
                    </a:moveTo>
                    <a:cubicBezTo>
                      <a:pt x="9251" y="12093"/>
                      <a:pt x="9251" y="11926"/>
                      <a:pt x="9353" y="11824"/>
                    </a:cubicBezTo>
                    <a:lnTo>
                      <a:pt x="9503" y="11673"/>
                    </a:lnTo>
                    <a:cubicBezTo>
                      <a:pt x="9606" y="11571"/>
                      <a:pt x="9772" y="11571"/>
                      <a:pt x="9875" y="11673"/>
                    </a:cubicBezTo>
                    <a:cubicBezTo>
                      <a:pt x="9977" y="11776"/>
                      <a:pt x="9977" y="11942"/>
                      <a:pt x="9875" y="12045"/>
                    </a:cubicBezTo>
                    <a:lnTo>
                      <a:pt x="9724" y="12195"/>
                    </a:lnTo>
                    <a:cubicBezTo>
                      <a:pt x="9622" y="12297"/>
                      <a:pt x="9457" y="12297"/>
                      <a:pt x="9353" y="12195"/>
                    </a:cubicBezTo>
                    <a:close/>
                    <a:moveTo>
                      <a:pt x="10513" y="11035"/>
                    </a:moveTo>
                    <a:cubicBezTo>
                      <a:pt x="10411" y="10933"/>
                      <a:pt x="10411" y="10766"/>
                      <a:pt x="10513" y="10663"/>
                    </a:cubicBezTo>
                    <a:lnTo>
                      <a:pt x="10663" y="10513"/>
                    </a:lnTo>
                    <a:cubicBezTo>
                      <a:pt x="10766" y="10411"/>
                      <a:pt x="10933" y="10411"/>
                      <a:pt x="11035" y="10513"/>
                    </a:cubicBezTo>
                    <a:cubicBezTo>
                      <a:pt x="11137" y="10615"/>
                      <a:pt x="11137" y="10782"/>
                      <a:pt x="11035" y="10885"/>
                    </a:cubicBezTo>
                    <a:lnTo>
                      <a:pt x="10885" y="11035"/>
                    </a:lnTo>
                    <a:cubicBezTo>
                      <a:pt x="10782" y="11137"/>
                      <a:pt x="10615" y="11137"/>
                      <a:pt x="10513" y="11035"/>
                    </a:cubicBezTo>
                    <a:close/>
                    <a:moveTo>
                      <a:pt x="11673" y="9877"/>
                    </a:moveTo>
                    <a:cubicBezTo>
                      <a:pt x="11571" y="9775"/>
                      <a:pt x="11571" y="9608"/>
                      <a:pt x="11673" y="9505"/>
                    </a:cubicBezTo>
                    <a:lnTo>
                      <a:pt x="11826" y="9353"/>
                    </a:lnTo>
                    <a:cubicBezTo>
                      <a:pt x="11928" y="9251"/>
                      <a:pt x="12095" y="9251"/>
                      <a:pt x="12197" y="9353"/>
                    </a:cubicBezTo>
                    <a:cubicBezTo>
                      <a:pt x="12299" y="9455"/>
                      <a:pt x="12299" y="9622"/>
                      <a:pt x="12197" y="9724"/>
                    </a:cubicBezTo>
                    <a:lnTo>
                      <a:pt x="12045" y="9877"/>
                    </a:lnTo>
                    <a:cubicBezTo>
                      <a:pt x="11942" y="9979"/>
                      <a:pt x="11776" y="9979"/>
                      <a:pt x="11673" y="9877"/>
                    </a:cubicBezTo>
                    <a:close/>
                    <a:moveTo>
                      <a:pt x="12833" y="8717"/>
                    </a:moveTo>
                    <a:cubicBezTo>
                      <a:pt x="12731" y="8614"/>
                      <a:pt x="12731" y="8448"/>
                      <a:pt x="12833" y="8345"/>
                    </a:cubicBezTo>
                    <a:lnTo>
                      <a:pt x="12984" y="8195"/>
                    </a:lnTo>
                    <a:cubicBezTo>
                      <a:pt x="13086" y="8093"/>
                      <a:pt x="13253" y="8093"/>
                      <a:pt x="13355" y="8195"/>
                    </a:cubicBezTo>
                    <a:cubicBezTo>
                      <a:pt x="13457" y="8297"/>
                      <a:pt x="13457" y="8464"/>
                      <a:pt x="13355" y="8566"/>
                    </a:cubicBezTo>
                    <a:lnTo>
                      <a:pt x="13205" y="8717"/>
                    </a:lnTo>
                    <a:cubicBezTo>
                      <a:pt x="13103" y="8819"/>
                      <a:pt x="12936" y="8819"/>
                      <a:pt x="12833" y="8717"/>
                    </a:cubicBezTo>
                    <a:close/>
                    <a:moveTo>
                      <a:pt x="13994" y="7557"/>
                    </a:moveTo>
                    <a:cubicBezTo>
                      <a:pt x="13891" y="7454"/>
                      <a:pt x="13891" y="7287"/>
                      <a:pt x="13994" y="7185"/>
                    </a:cubicBezTo>
                    <a:lnTo>
                      <a:pt x="14144" y="7035"/>
                    </a:lnTo>
                    <a:cubicBezTo>
                      <a:pt x="14246" y="6933"/>
                      <a:pt x="14413" y="6933"/>
                      <a:pt x="14515" y="7035"/>
                    </a:cubicBezTo>
                    <a:cubicBezTo>
                      <a:pt x="14617" y="7137"/>
                      <a:pt x="14617" y="7304"/>
                      <a:pt x="14515" y="7406"/>
                    </a:cubicBezTo>
                    <a:lnTo>
                      <a:pt x="14365" y="7557"/>
                    </a:lnTo>
                    <a:cubicBezTo>
                      <a:pt x="14263" y="7659"/>
                      <a:pt x="14096" y="7659"/>
                      <a:pt x="13994" y="7557"/>
                    </a:cubicBezTo>
                    <a:close/>
                    <a:moveTo>
                      <a:pt x="15152" y="6396"/>
                    </a:moveTo>
                    <a:cubicBezTo>
                      <a:pt x="15049" y="6294"/>
                      <a:pt x="15049" y="6127"/>
                      <a:pt x="15152" y="6025"/>
                    </a:cubicBezTo>
                    <a:lnTo>
                      <a:pt x="15302" y="5875"/>
                    </a:lnTo>
                    <a:cubicBezTo>
                      <a:pt x="15404" y="5773"/>
                      <a:pt x="15571" y="5773"/>
                      <a:pt x="15673" y="5875"/>
                    </a:cubicBezTo>
                    <a:cubicBezTo>
                      <a:pt x="15775" y="5977"/>
                      <a:pt x="15775" y="6144"/>
                      <a:pt x="15673" y="6246"/>
                    </a:cubicBezTo>
                    <a:lnTo>
                      <a:pt x="15523" y="6396"/>
                    </a:lnTo>
                    <a:cubicBezTo>
                      <a:pt x="15421" y="6499"/>
                      <a:pt x="15254" y="6499"/>
                      <a:pt x="15152" y="6396"/>
                    </a:cubicBezTo>
                    <a:close/>
                    <a:moveTo>
                      <a:pt x="16312" y="5236"/>
                    </a:moveTo>
                    <a:cubicBezTo>
                      <a:pt x="16209" y="5134"/>
                      <a:pt x="16209" y="4967"/>
                      <a:pt x="16312" y="4865"/>
                    </a:cubicBezTo>
                    <a:lnTo>
                      <a:pt x="16462" y="4715"/>
                    </a:lnTo>
                    <a:cubicBezTo>
                      <a:pt x="16564" y="4612"/>
                      <a:pt x="16731" y="4612"/>
                      <a:pt x="16833" y="4715"/>
                    </a:cubicBezTo>
                    <a:cubicBezTo>
                      <a:pt x="16936" y="4817"/>
                      <a:pt x="16936" y="4984"/>
                      <a:pt x="16833" y="5086"/>
                    </a:cubicBezTo>
                    <a:lnTo>
                      <a:pt x="16683" y="5236"/>
                    </a:lnTo>
                    <a:cubicBezTo>
                      <a:pt x="16581" y="5341"/>
                      <a:pt x="16414" y="5341"/>
                      <a:pt x="16312" y="5236"/>
                    </a:cubicBezTo>
                    <a:close/>
                    <a:moveTo>
                      <a:pt x="17472" y="4078"/>
                    </a:moveTo>
                    <a:cubicBezTo>
                      <a:pt x="17370" y="3976"/>
                      <a:pt x="17370" y="3809"/>
                      <a:pt x="17472" y="3707"/>
                    </a:cubicBezTo>
                    <a:lnTo>
                      <a:pt x="17622" y="3557"/>
                    </a:lnTo>
                    <a:cubicBezTo>
                      <a:pt x="17724" y="3454"/>
                      <a:pt x="17891" y="3454"/>
                      <a:pt x="17993" y="3557"/>
                    </a:cubicBezTo>
                    <a:cubicBezTo>
                      <a:pt x="18096" y="3659"/>
                      <a:pt x="18096" y="3826"/>
                      <a:pt x="17993" y="3928"/>
                    </a:cubicBezTo>
                    <a:lnTo>
                      <a:pt x="17843" y="4078"/>
                    </a:lnTo>
                    <a:cubicBezTo>
                      <a:pt x="17741" y="4180"/>
                      <a:pt x="17574" y="4180"/>
                      <a:pt x="17472" y="4078"/>
                    </a:cubicBezTo>
                    <a:close/>
                    <a:moveTo>
                      <a:pt x="18632" y="2918"/>
                    </a:moveTo>
                    <a:cubicBezTo>
                      <a:pt x="18530" y="2816"/>
                      <a:pt x="18530" y="2649"/>
                      <a:pt x="18632" y="2547"/>
                    </a:cubicBezTo>
                    <a:lnTo>
                      <a:pt x="18782" y="2396"/>
                    </a:lnTo>
                    <a:cubicBezTo>
                      <a:pt x="18884" y="2294"/>
                      <a:pt x="19051" y="2294"/>
                      <a:pt x="19154" y="2396"/>
                    </a:cubicBezTo>
                    <a:cubicBezTo>
                      <a:pt x="19256" y="2499"/>
                      <a:pt x="19256" y="2666"/>
                      <a:pt x="19154" y="2768"/>
                    </a:cubicBezTo>
                    <a:lnTo>
                      <a:pt x="19003" y="2918"/>
                    </a:lnTo>
                    <a:cubicBezTo>
                      <a:pt x="18901" y="3020"/>
                      <a:pt x="18734" y="3020"/>
                      <a:pt x="18632" y="2918"/>
                    </a:cubicBezTo>
                    <a:close/>
                    <a:moveTo>
                      <a:pt x="19790" y="1758"/>
                    </a:moveTo>
                    <a:cubicBezTo>
                      <a:pt x="19688" y="1656"/>
                      <a:pt x="19688" y="1489"/>
                      <a:pt x="19790" y="1387"/>
                    </a:cubicBezTo>
                    <a:lnTo>
                      <a:pt x="19940" y="1236"/>
                    </a:lnTo>
                    <a:cubicBezTo>
                      <a:pt x="20042" y="1134"/>
                      <a:pt x="20209" y="1134"/>
                      <a:pt x="20312" y="1236"/>
                    </a:cubicBezTo>
                    <a:cubicBezTo>
                      <a:pt x="20414" y="1339"/>
                      <a:pt x="20414" y="1506"/>
                      <a:pt x="20312" y="1608"/>
                    </a:cubicBezTo>
                    <a:lnTo>
                      <a:pt x="20161" y="1758"/>
                    </a:lnTo>
                    <a:cubicBezTo>
                      <a:pt x="20059" y="1860"/>
                      <a:pt x="19892" y="1860"/>
                      <a:pt x="19790" y="1758"/>
                    </a:cubicBezTo>
                    <a:close/>
                    <a:moveTo>
                      <a:pt x="20950" y="598"/>
                    </a:moveTo>
                    <a:cubicBezTo>
                      <a:pt x="20848" y="496"/>
                      <a:pt x="20848" y="329"/>
                      <a:pt x="20950" y="226"/>
                    </a:cubicBezTo>
                    <a:lnTo>
                      <a:pt x="21100" y="76"/>
                    </a:lnTo>
                    <a:cubicBezTo>
                      <a:pt x="21203" y="-26"/>
                      <a:pt x="21370" y="-26"/>
                      <a:pt x="21472" y="76"/>
                    </a:cubicBezTo>
                    <a:cubicBezTo>
                      <a:pt x="21574" y="178"/>
                      <a:pt x="21574" y="345"/>
                      <a:pt x="21472" y="448"/>
                    </a:cubicBezTo>
                    <a:lnTo>
                      <a:pt x="21322" y="598"/>
                    </a:lnTo>
                    <a:cubicBezTo>
                      <a:pt x="21219" y="702"/>
                      <a:pt x="21052" y="702"/>
                      <a:pt x="20950" y="598"/>
                    </a:cubicBezTo>
                    <a:close/>
                  </a:path>
                </a:pathLst>
              </a:custGeom>
              <a:solidFill>
                <a:srgbClr val="52535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" name="Shape">
                <a:extLst>
                  <a:ext uri="{FF2B5EF4-FFF2-40B4-BE49-F238E27FC236}">
                    <a16:creationId xmlns:a16="http://schemas.microsoft.com/office/drawing/2014/main" xmlns="" id="{F0AD828F-30D8-4EEB-9CB8-6F4F6E87BE1B}"/>
                  </a:ext>
                </a:extLst>
              </p:cNvPr>
              <p:cNvSpPr/>
              <p:nvPr/>
            </p:nvSpPr>
            <p:spPr>
              <a:xfrm>
                <a:off x="15773400" y="12915900"/>
                <a:ext cx="36513" cy="36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04" h="19904" extrusionOk="0">
                    <a:moveTo>
                      <a:pt x="2544" y="17360"/>
                    </a:moveTo>
                    <a:cubicBezTo>
                      <a:pt x="-848" y="13968"/>
                      <a:pt x="-848" y="8429"/>
                      <a:pt x="2544" y="5036"/>
                    </a:cubicBezTo>
                    <a:lnTo>
                      <a:pt x="5036" y="2544"/>
                    </a:lnTo>
                    <a:cubicBezTo>
                      <a:pt x="8429" y="-848"/>
                      <a:pt x="13968" y="-848"/>
                      <a:pt x="17360" y="2544"/>
                    </a:cubicBezTo>
                    <a:cubicBezTo>
                      <a:pt x="20752" y="5936"/>
                      <a:pt x="20752" y="11475"/>
                      <a:pt x="17360" y="14868"/>
                    </a:cubicBezTo>
                    <a:lnTo>
                      <a:pt x="14868" y="17360"/>
                    </a:lnTo>
                    <a:cubicBezTo>
                      <a:pt x="11544" y="20752"/>
                      <a:pt x="6006" y="20752"/>
                      <a:pt x="2544" y="17360"/>
                    </a:cubicBezTo>
                    <a:close/>
                  </a:path>
                </a:pathLst>
              </a:custGeom>
              <a:solidFill>
                <a:srgbClr val="52535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" name="Shape">
                <a:extLst>
                  <a:ext uri="{FF2B5EF4-FFF2-40B4-BE49-F238E27FC236}">
                    <a16:creationId xmlns:a16="http://schemas.microsoft.com/office/drawing/2014/main" xmlns="" id="{5065EE70-2C40-4AAF-94FA-54F35590C0E9}"/>
                  </a:ext>
                </a:extLst>
              </p:cNvPr>
              <p:cNvSpPr/>
              <p:nvPr/>
            </p:nvSpPr>
            <p:spPr>
              <a:xfrm>
                <a:off x="15989299" y="11963399"/>
                <a:ext cx="726189" cy="7261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19" y="0"/>
                    </a:moveTo>
                    <a:cubicBezTo>
                      <a:pt x="2229" y="1163"/>
                      <a:pt x="1088" y="2304"/>
                      <a:pt x="0" y="3415"/>
                    </a:cubicBezTo>
                    <a:cubicBezTo>
                      <a:pt x="2214" y="5107"/>
                      <a:pt x="5731" y="8273"/>
                      <a:pt x="9527" y="12073"/>
                    </a:cubicBezTo>
                    <a:cubicBezTo>
                      <a:pt x="13323" y="15869"/>
                      <a:pt x="16493" y="19386"/>
                      <a:pt x="18185" y="21600"/>
                    </a:cubicBezTo>
                    <a:cubicBezTo>
                      <a:pt x="19296" y="20512"/>
                      <a:pt x="20436" y="19375"/>
                      <a:pt x="21600" y="18181"/>
                    </a:cubicBezTo>
                    <a:cubicBezTo>
                      <a:pt x="19908" y="15964"/>
                      <a:pt x="16742" y="12451"/>
                      <a:pt x="12942" y="8654"/>
                    </a:cubicBezTo>
                    <a:cubicBezTo>
                      <a:pt x="9149" y="4858"/>
                      <a:pt x="5636" y="1692"/>
                      <a:pt x="341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" name="Shape">
                <a:extLst>
                  <a:ext uri="{FF2B5EF4-FFF2-40B4-BE49-F238E27FC236}">
                    <a16:creationId xmlns:a16="http://schemas.microsoft.com/office/drawing/2014/main" xmlns="" id="{44057CC3-65F4-4124-AA4D-9F502A4D7CD4}"/>
                  </a:ext>
                </a:extLst>
              </p:cNvPr>
              <p:cNvSpPr/>
              <p:nvPr/>
            </p:nvSpPr>
            <p:spPr>
              <a:xfrm>
                <a:off x="16548099" y="11645900"/>
                <a:ext cx="492867" cy="492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0" h="21124" extrusionOk="0">
                    <a:moveTo>
                      <a:pt x="20963" y="8256"/>
                    </a:moveTo>
                    <a:cubicBezTo>
                      <a:pt x="20228" y="4185"/>
                      <a:pt x="16936" y="893"/>
                      <a:pt x="12865" y="158"/>
                    </a:cubicBezTo>
                    <a:cubicBezTo>
                      <a:pt x="10209" y="-321"/>
                      <a:pt x="6873" y="158"/>
                      <a:pt x="3543" y="3489"/>
                    </a:cubicBezTo>
                    <a:cubicBezTo>
                      <a:pt x="582" y="6449"/>
                      <a:pt x="-158" y="9442"/>
                      <a:pt x="27" y="11967"/>
                    </a:cubicBezTo>
                    <a:cubicBezTo>
                      <a:pt x="375" y="16778"/>
                      <a:pt x="4348" y="20751"/>
                      <a:pt x="9159" y="21099"/>
                    </a:cubicBezTo>
                    <a:cubicBezTo>
                      <a:pt x="11684" y="21279"/>
                      <a:pt x="14672" y="20544"/>
                      <a:pt x="17638" y="17584"/>
                    </a:cubicBezTo>
                    <a:cubicBezTo>
                      <a:pt x="20963" y="14248"/>
                      <a:pt x="21442" y="10917"/>
                      <a:pt x="20963" y="8256"/>
                    </a:cubicBezTo>
                    <a:close/>
                  </a:path>
                </a:pathLst>
              </a:custGeom>
              <a:solidFill>
                <a:srgbClr val="1794CC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" name="Shape">
                <a:extLst>
                  <a:ext uri="{FF2B5EF4-FFF2-40B4-BE49-F238E27FC236}">
                    <a16:creationId xmlns:a16="http://schemas.microsoft.com/office/drawing/2014/main" xmlns="" id="{A43AC507-9DDD-4FDF-BC11-29E58268E8D2}"/>
                  </a:ext>
                </a:extLst>
              </p:cNvPr>
              <p:cNvSpPr/>
              <p:nvPr/>
            </p:nvSpPr>
            <p:spPr>
              <a:xfrm>
                <a:off x="16522700" y="11620500"/>
                <a:ext cx="535619" cy="535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140" extrusionOk="0">
                    <a:moveTo>
                      <a:pt x="20981" y="8298"/>
                    </a:moveTo>
                    <a:cubicBezTo>
                      <a:pt x="20234" y="4176"/>
                      <a:pt x="16967" y="902"/>
                      <a:pt x="12842" y="155"/>
                    </a:cubicBezTo>
                    <a:cubicBezTo>
                      <a:pt x="10512" y="-266"/>
                      <a:pt x="7004" y="-35"/>
                      <a:pt x="3511" y="3459"/>
                    </a:cubicBezTo>
                    <a:cubicBezTo>
                      <a:pt x="975" y="5996"/>
                      <a:pt x="-198" y="8844"/>
                      <a:pt x="28" y="11923"/>
                    </a:cubicBezTo>
                    <a:cubicBezTo>
                      <a:pt x="203" y="14370"/>
                      <a:pt x="1280" y="16576"/>
                      <a:pt x="2919" y="18220"/>
                    </a:cubicBezTo>
                    <a:cubicBezTo>
                      <a:pt x="4563" y="19865"/>
                      <a:pt x="6768" y="20943"/>
                      <a:pt x="9214" y="21113"/>
                    </a:cubicBezTo>
                    <a:cubicBezTo>
                      <a:pt x="12296" y="21334"/>
                      <a:pt x="15143" y="20161"/>
                      <a:pt x="17678" y="17629"/>
                    </a:cubicBezTo>
                    <a:cubicBezTo>
                      <a:pt x="21171" y="14144"/>
                      <a:pt x="21402" y="10629"/>
                      <a:pt x="20981" y="8298"/>
                    </a:cubicBezTo>
                    <a:close/>
                    <a:moveTo>
                      <a:pt x="9339" y="19439"/>
                    </a:moveTo>
                    <a:cubicBezTo>
                      <a:pt x="5355" y="19153"/>
                      <a:pt x="2002" y="15804"/>
                      <a:pt x="1711" y="11808"/>
                    </a:cubicBezTo>
                    <a:cubicBezTo>
                      <a:pt x="1526" y="9235"/>
                      <a:pt x="2533" y="6829"/>
                      <a:pt x="4708" y="4658"/>
                    </a:cubicBezTo>
                    <a:cubicBezTo>
                      <a:pt x="7099" y="2266"/>
                      <a:pt x="9735" y="1313"/>
                      <a:pt x="12546" y="1820"/>
                    </a:cubicBezTo>
                    <a:cubicBezTo>
                      <a:pt x="14235" y="2126"/>
                      <a:pt x="15779" y="2973"/>
                      <a:pt x="16972" y="4171"/>
                    </a:cubicBezTo>
                    <a:cubicBezTo>
                      <a:pt x="18169" y="5370"/>
                      <a:pt x="19016" y="6909"/>
                      <a:pt x="19322" y="8599"/>
                    </a:cubicBezTo>
                    <a:cubicBezTo>
                      <a:pt x="19833" y="11411"/>
                      <a:pt x="18876" y="14054"/>
                      <a:pt x="16491" y="16440"/>
                    </a:cubicBezTo>
                    <a:cubicBezTo>
                      <a:pt x="14316" y="18616"/>
                      <a:pt x="11910" y="19624"/>
                      <a:pt x="9339" y="19439"/>
                    </a:cubicBezTo>
                    <a:close/>
                  </a:path>
                </a:pathLst>
              </a:custGeom>
              <a:solidFill>
                <a:srgbClr val="52535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66D2430-15E9-4A0D-96F2-94FB86CC204C}"/>
              </a:ext>
            </a:extLst>
          </p:cNvPr>
          <p:cNvSpPr txBox="1"/>
          <p:nvPr/>
        </p:nvSpPr>
        <p:spPr>
          <a:xfrm>
            <a:off x="71548" y="5262109"/>
            <a:ext cx="2929293" cy="95410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</a:rPr>
              <a:t>ข้อมูลพื้นฐาน ของ คน / งาน /ความรับผิดชอบภารกิจ ทอ.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45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19736" y="144634"/>
            <a:ext cx="7162800" cy="990600"/>
          </a:xfrm>
        </p:spPr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การประชาสัมพันธ์ ในเรื่อง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QR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92696"/>
            <a:ext cx="4104456" cy="3087588"/>
          </a:xfrm>
        </p:spPr>
      </p:pic>
      <p:pic>
        <p:nvPicPr>
          <p:cNvPr id="5" name="ตัวแทนเนื้อหา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0085" y="709040"/>
            <a:ext cx="3600400" cy="307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ตัวแทนเนื้อหา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6779" y="709038"/>
            <a:ext cx="3923877" cy="307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ตัวแทนเนื้อหา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338" y="3861048"/>
            <a:ext cx="3024335" cy="28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ตัวแทนเนื้อหา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339" y="3871630"/>
            <a:ext cx="3024336" cy="285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ตัวแทนเนื้อหา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8592" y="3861050"/>
            <a:ext cx="2543712" cy="286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ตัวแทนเนื้อหา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8221" y="3861049"/>
            <a:ext cx="3092435" cy="286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35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ชื่อเรื่อง 1"/>
          <p:cNvSpPr>
            <a:spLocks noGrp="1"/>
          </p:cNvSpPr>
          <p:nvPr>
            <p:ph type="title"/>
          </p:nvPr>
        </p:nvSpPr>
        <p:spPr>
          <a:xfrm>
            <a:off x="1631953" y="5526088"/>
            <a:ext cx="8856663" cy="1143000"/>
          </a:xfrm>
        </p:spPr>
        <p:txBody>
          <a:bodyPr/>
          <a:lstStyle/>
          <a:p>
            <a:pPr eaLnBrk="1" hangingPunct="1"/>
            <a:r>
              <a:rPr lang="th-TH" sz="28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การบริหารผลการปฏิบัติงานโดยใช้ </a:t>
            </a:r>
            <a:r>
              <a:rPr lang="en-US" sz="28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QR code </a:t>
            </a:r>
            <a:r>
              <a:rPr lang="th-TH" sz="28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ในงานทุกภารกิจ </a:t>
            </a:r>
            <a:br>
              <a:rPr lang="th-TH" sz="28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จะปรากฏให้เห็นชัดเจนว่ากองทัพอากาศพร้อมใช้ศักยภาพ กับยุทโธปกรณ์และเทคโนโลยี ในการสนับสนุนรัฐบาลและช่วยเหลือประชาชน </a:t>
            </a:r>
            <a:r>
              <a:rPr lang="en-US" sz="28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8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/>
          </a:p>
        </p:txBody>
      </p:sp>
      <p:pic>
        <p:nvPicPr>
          <p:cNvPr id="13315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3632" y="332656"/>
            <a:ext cx="5256584" cy="5040560"/>
          </a:xfrm>
        </p:spPr>
      </p:pic>
    </p:spTree>
    <p:extLst>
      <p:ext uri="{BB962C8B-B14F-4D97-AF65-F5344CB8AC3E}">
        <p14:creationId xmlns:p14="http://schemas.microsoft.com/office/powerpoint/2010/main" val="4236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ชื่อเรื่อง 1"/>
          <p:cNvSpPr>
            <a:spLocks noGrp="1"/>
          </p:cNvSpPr>
          <p:nvPr>
            <p:ph type="title"/>
          </p:nvPr>
        </p:nvSpPr>
        <p:spPr>
          <a:xfrm>
            <a:off x="3167042" y="357166"/>
            <a:ext cx="6572296" cy="571504"/>
          </a:xfrm>
        </p:spPr>
        <p:txBody>
          <a:bodyPr/>
          <a:lstStyle/>
          <a:p>
            <a:pPr eaLnBrk="1" hangingPunct="1"/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ความเป็นมาและความสำคัญ</a:t>
            </a:r>
          </a:p>
        </p:txBody>
      </p:sp>
      <p:graphicFrame>
        <p:nvGraphicFramePr>
          <p:cNvPr id="8" name="ไดอะแกรม 7"/>
          <p:cNvGraphicFramePr/>
          <p:nvPr/>
        </p:nvGraphicFramePr>
        <p:xfrm>
          <a:off x="3667108" y="2928934"/>
          <a:ext cx="5264627" cy="1718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รูปภาพ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39117" y="1196975"/>
            <a:ext cx="4514337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ตัวเชื่อมต่อตรง 15"/>
          <p:cNvCxnSpPr/>
          <p:nvPr/>
        </p:nvCxnSpPr>
        <p:spPr>
          <a:xfrm>
            <a:off x="8576733" y="1822450"/>
            <a:ext cx="2127251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10703984" y="1822450"/>
            <a:ext cx="0" cy="41275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 flipH="1">
            <a:off x="1775885" y="1822450"/>
            <a:ext cx="2163233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1775885" y="1822450"/>
            <a:ext cx="95249" cy="41275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 flipH="1">
            <a:off x="1871134" y="5949950"/>
            <a:ext cx="2785533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ตัวเชื่อมต่อตรง 33"/>
          <p:cNvCxnSpPr/>
          <p:nvPr/>
        </p:nvCxnSpPr>
        <p:spPr>
          <a:xfrm flipH="1">
            <a:off x="7632701" y="5949950"/>
            <a:ext cx="3071284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8" y="2786058"/>
            <a:ext cx="2428891" cy="2154732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12" y="5198942"/>
            <a:ext cx="3357586" cy="1659058"/>
          </a:xfrm>
          <a:prstGeom prst="rect">
            <a:avLst/>
          </a:prstGeom>
        </p:spPr>
      </p:pic>
      <p:pic>
        <p:nvPicPr>
          <p:cNvPr id="14" name="Picture 2" descr="ผลการค้นหารูปภาพสำหรับ โลกเปลี่ยน ด้วย disruptive technolog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4" y="2714620"/>
            <a:ext cx="2381224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B378E9F-3F06-466D-97E9-E8AA2D32000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th-TH" dirty="0">
              <a:solidFill>
                <a:srgbClr val="FFFFFF"/>
              </a:solidFill>
            </a:endParaRPr>
          </a:p>
        </p:txBody>
      </p:sp>
      <p:pic>
        <p:nvPicPr>
          <p:cNvPr id="9" name="Picture 213" descr="E:\99 Templates\RTAF GiF 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711" y="127913"/>
            <a:ext cx="2896107" cy="156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9336" y="1994023"/>
            <a:ext cx="12021864" cy="1752600"/>
          </a:xfrm>
        </p:spPr>
        <p:txBody>
          <a:bodyPr/>
          <a:lstStyle/>
          <a:p>
            <a:r>
              <a:rPr lang="th-TH" sz="4800" dirty="0">
                <a:solidFill>
                  <a:schemeClr val="bg1"/>
                </a:solidFill>
              </a:rPr>
              <a:t>“การพัฒนาการประเมินการปฏิบัติงานของกำลังพล </a:t>
            </a:r>
            <a:br>
              <a:rPr lang="th-TH" sz="4800" dirty="0">
                <a:solidFill>
                  <a:schemeClr val="bg1"/>
                </a:solidFill>
              </a:rPr>
            </a:br>
            <a:r>
              <a:rPr lang="th-TH" sz="4800" dirty="0">
                <a:solidFill>
                  <a:schemeClr val="bg1"/>
                </a:solidFill>
              </a:rPr>
              <a:t>ตามแนวคิดสมรรถนะกำลังพลกองทัพอากาศ ด้วย </a:t>
            </a:r>
            <a:r>
              <a:rPr lang="en-US" sz="4800" dirty="0">
                <a:solidFill>
                  <a:schemeClr val="bg1"/>
                </a:solidFill>
              </a:rPr>
              <a:t>QR</a:t>
            </a:r>
            <a:r>
              <a:rPr lang="th-TH" sz="4800" dirty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CODE</a:t>
            </a:r>
            <a:r>
              <a:rPr lang="th-TH" sz="4800" dirty="0">
                <a:solidFill>
                  <a:schemeClr val="bg1"/>
                </a:solidFill>
              </a:rPr>
              <a:t>”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5" name="กลุ่ม 18"/>
          <p:cNvGrpSpPr/>
          <p:nvPr/>
        </p:nvGrpSpPr>
        <p:grpSpPr>
          <a:xfrm>
            <a:off x="2279577" y="2996952"/>
            <a:ext cx="7886875" cy="3434082"/>
            <a:chOff x="559021" y="3086100"/>
            <a:chExt cx="7886875" cy="3434082"/>
          </a:xfrm>
          <a:effectLst/>
        </p:grpSpPr>
        <p:sp>
          <p:nvSpPr>
            <p:cNvPr id="6" name="TextBox 5"/>
            <p:cNvSpPr txBox="1"/>
            <p:nvPr/>
          </p:nvSpPr>
          <p:spPr>
            <a:xfrm>
              <a:off x="2857500" y="3086100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th-TH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grpSp>
          <p:nvGrpSpPr>
            <p:cNvPr id="7" name="กลุ่ม 8"/>
            <p:cNvGrpSpPr/>
            <p:nvPr/>
          </p:nvGrpSpPr>
          <p:grpSpPr>
            <a:xfrm>
              <a:off x="1659612" y="4901611"/>
              <a:ext cx="3484284" cy="1618571"/>
              <a:chOff x="389332" y="3911600"/>
              <a:chExt cx="5770168" cy="2717800"/>
            </a:xfrm>
          </p:grpSpPr>
          <p:sp>
            <p:nvSpPr>
              <p:cNvPr id="17" name="รูปหกเหลี่ยม 4"/>
              <p:cNvSpPr/>
              <p:nvPr/>
            </p:nvSpPr>
            <p:spPr>
              <a:xfrm>
                <a:off x="389332" y="4851400"/>
                <a:ext cx="2159000" cy="1778000"/>
              </a:xfrm>
              <a:prstGeom prst="hexagon">
                <a:avLst/>
              </a:prstGeom>
              <a:blipFill>
                <a:blip r:embed="rId4" cstate="print"/>
                <a:stretch>
                  <a:fillRect/>
                </a:stretch>
              </a:blip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8" name="รูปหกเหลี่ยม 5"/>
              <p:cNvSpPr/>
              <p:nvPr/>
            </p:nvSpPr>
            <p:spPr>
              <a:xfrm>
                <a:off x="2184400" y="3911600"/>
                <a:ext cx="2159000" cy="1778000"/>
              </a:xfrm>
              <a:prstGeom prst="hexagon">
                <a:avLst/>
              </a:prstGeom>
              <a:blipFill>
                <a:blip r:embed="rId5" cstate="print"/>
                <a:stretch>
                  <a:fillRect/>
                </a:stretch>
              </a:blip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9" name="รูปหกเหลี่ยม 6"/>
              <p:cNvSpPr/>
              <p:nvPr/>
            </p:nvSpPr>
            <p:spPr>
              <a:xfrm>
                <a:off x="4000500" y="4851400"/>
                <a:ext cx="2159000" cy="1778000"/>
              </a:xfrm>
              <a:prstGeom prst="hexagon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solidFill>
                  <a:srgbClr val="FFC1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sp>
          <p:nvSpPr>
            <p:cNvPr id="10" name="รูปหกเหลี่ยม 9"/>
            <p:cNvSpPr/>
            <p:nvPr/>
          </p:nvSpPr>
          <p:spPr>
            <a:xfrm>
              <a:off x="559021" y="4900182"/>
              <a:ext cx="1303700" cy="1058878"/>
            </a:xfrm>
            <a:prstGeom prst="hexagon">
              <a:avLst/>
            </a:prstGeom>
            <a:blipFill>
              <a:blip r:embed="rId7" cstate="print"/>
              <a:stretch>
                <a:fillRect/>
              </a:stretch>
            </a:blip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11" name="รูปหกเหลี่ยม 11"/>
            <p:cNvSpPr/>
            <p:nvPr/>
          </p:nvSpPr>
          <p:spPr>
            <a:xfrm>
              <a:off x="3836969" y="4350374"/>
              <a:ext cx="1303700" cy="1058878"/>
            </a:xfrm>
            <a:prstGeom prst="hexagon">
              <a:avLst/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12" name="รูปหกเหลี่ยม 13"/>
            <p:cNvSpPr/>
            <p:nvPr/>
          </p:nvSpPr>
          <p:spPr>
            <a:xfrm>
              <a:off x="4932396" y="4902504"/>
              <a:ext cx="1303700" cy="1058878"/>
            </a:xfrm>
            <a:prstGeom prst="hexagon">
              <a:avLst/>
            </a:prstGeom>
            <a:blipFill>
              <a:blip r:embed="rId9" cstate="print"/>
              <a:stretch>
                <a:fillRect/>
              </a:stretch>
            </a:blip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13" name="รูปหกเหลี่ยม 14"/>
            <p:cNvSpPr/>
            <p:nvPr/>
          </p:nvSpPr>
          <p:spPr>
            <a:xfrm>
              <a:off x="6024596" y="4343704"/>
              <a:ext cx="1303700" cy="1058878"/>
            </a:xfrm>
            <a:prstGeom prst="hexagon">
              <a:avLst/>
            </a:prstGeom>
            <a:blipFill>
              <a:blip r:embed="rId10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14" name="รูปหกเหลี่ยม 15"/>
            <p:cNvSpPr/>
            <p:nvPr/>
          </p:nvSpPr>
          <p:spPr>
            <a:xfrm>
              <a:off x="6011896" y="5448604"/>
              <a:ext cx="1303700" cy="1058878"/>
            </a:xfrm>
            <a:prstGeom prst="hexagon">
              <a:avLst/>
            </a:prstGeom>
            <a:blipFill>
              <a:blip r:embed="rId11" cstate="print"/>
              <a:stretch>
                <a:fillRect/>
              </a:stretch>
            </a:blip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15" name="รูปหกเหลี่ยม 16"/>
            <p:cNvSpPr/>
            <p:nvPr/>
          </p:nvSpPr>
          <p:spPr>
            <a:xfrm>
              <a:off x="7104096" y="4915204"/>
              <a:ext cx="1303700" cy="1058878"/>
            </a:xfrm>
            <a:prstGeom prst="hexagon">
              <a:avLst/>
            </a:prstGeom>
            <a:blipFill>
              <a:blip r:embed="rId12" cstate="print"/>
              <a:stretch>
                <a:fillRect/>
              </a:stretch>
            </a:blip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16" name="รูปหกเหลี่ยม 17"/>
            <p:cNvSpPr/>
            <p:nvPr/>
          </p:nvSpPr>
          <p:spPr>
            <a:xfrm>
              <a:off x="7142196" y="3797604"/>
              <a:ext cx="1303700" cy="1058878"/>
            </a:xfrm>
            <a:prstGeom prst="hexagon">
              <a:avLst/>
            </a:prstGeom>
            <a:blipFill>
              <a:blip r:embed="rId13" cstate="print"/>
              <a:stretch>
                <a:fillRect/>
              </a:stretch>
            </a:blipFill>
            <a:ln>
              <a:solidFill>
                <a:srgbClr val="FFC1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20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3065" y="-2740"/>
            <a:ext cx="12288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5289227" y="1538577"/>
            <a:ext cx="2668732" cy="461665"/>
          </a:xfrm>
          <a:prstGeom prst="rect">
            <a:avLst/>
          </a:prstGeom>
          <a:solidFill>
            <a:srgbClr val="99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ยุทธศาสตร์ ทอ.</a:t>
            </a:r>
            <a:r>
              <a:rPr lang="en-US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2561 - 2580</a:t>
            </a:r>
            <a:endParaRPr lang="th-TH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1" name="ไดอะแกรม 10"/>
          <p:cNvGraphicFramePr/>
          <p:nvPr>
            <p:extLst>
              <p:ext uri="{D42A27DB-BD31-4B8C-83A1-F6EECF244321}">
                <p14:modId xmlns:p14="http://schemas.microsoft.com/office/powerpoint/2010/main" val="1062242342"/>
              </p:ext>
            </p:extLst>
          </p:nvPr>
        </p:nvGraphicFramePr>
        <p:xfrm>
          <a:off x="4776759" y="4221090"/>
          <a:ext cx="2855640" cy="2285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95473" y="1428739"/>
            <a:ext cx="1785951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ยุทธศาสตร์ ทอ.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2551-2562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ลูกศรขวา 11"/>
          <p:cNvSpPr/>
          <p:nvPr/>
        </p:nvSpPr>
        <p:spPr>
          <a:xfrm>
            <a:off x="4141199" y="1584461"/>
            <a:ext cx="714380" cy="357190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3" name="Rectangle 56"/>
          <p:cNvSpPr/>
          <p:nvPr/>
        </p:nvSpPr>
        <p:spPr>
          <a:xfrm>
            <a:off x="1952597" y="285729"/>
            <a:ext cx="24288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สภาพแวดล้อมภายนอกที่เปลี่ยนแปลง</a:t>
            </a:r>
            <a:endParaRPr lang="en-US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9554" y="38402"/>
            <a:ext cx="29177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th-TH" sz="1800" b="1" dirty="0">
                <a:solidFill>
                  <a:srgbClr val="FFFF00"/>
                </a:solidFill>
              </a:rPr>
              <a:t> ยุทธศาสตร์ชาติ 20 ปี</a:t>
            </a:r>
          </a:p>
          <a:p>
            <a:pPr>
              <a:buFontTx/>
              <a:buChar char="-"/>
            </a:pPr>
            <a:r>
              <a:rPr lang="th-TH" sz="1800" b="1" dirty="0">
                <a:solidFill>
                  <a:srgbClr val="FFFF00"/>
                </a:solidFill>
              </a:rPr>
              <a:t> ยุทธศาสตร์ป้องกันประเทศ 20 ปี</a:t>
            </a:r>
          </a:p>
          <a:p>
            <a:pPr>
              <a:buFontTx/>
              <a:buChar char="-"/>
            </a:pPr>
            <a:r>
              <a:rPr lang="th-TH" sz="1800" b="1" dirty="0">
                <a:solidFill>
                  <a:srgbClr val="FFFF00"/>
                </a:solidFill>
              </a:rPr>
              <a:t> ยุทธศาสตร์ทหารกองทัพไทย 20 ปี</a:t>
            </a:r>
          </a:p>
          <a:p>
            <a:pPr>
              <a:buFontTx/>
              <a:buChar char="-"/>
            </a:pPr>
            <a:r>
              <a:rPr lang="th-TH" sz="1800" b="1" dirty="0">
                <a:solidFill>
                  <a:srgbClr val="FFFF00"/>
                </a:solidFill>
              </a:rPr>
              <a:t> ยุทธศาสตร์ ทหารด้านสงครามไซเบอร์</a:t>
            </a:r>
          </a:p>
          <a:p>
            <a:pPr>
              <a:buFontTx/>
              <a:buChar char="-"/>
            </a:pPr>
            <a:r>
              <a:rPr lang="th-TH" sz="1800" b="1" dirty="0">
                <a:solidFill>
                  <a:srgbClr val="FFFF00"/>
                </a:solidFill>
              </a:rPr>
              <a:t> แนวทางการพัฒนากิจการอวกาศ</a:t>
            </a:r>
          </a:p>
        </p:txBody>
      </p:sp>
      <p:sp>
        <p:nvSpPr>
          <p:cNvPr id="17" name="ลูกศรลง 16"/>
          <p:cNvSpPr/>
          <p:nvPr/>
        </p:nvSpPr>
        <p:spPr>
          <a:xfrm>
            <a:off x="2952728" y="1000108"/>
            <a:ext cx="285752" cy="285752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 cstate="print"/>
          <a:srcRect l="33468" t="66499" r="46451" b="10884"/>
          <a:stretch>
            <a:fillRect/>
          </a:stretch>
        </p:blipFill>
        <p:spPr bwMode="auto">
          <a:xfrm>
            <a:off x="1703512" y="5524642"/>
            <a:ext cx="22860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481814" y="2651424"/>
            <a:ext cx="294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prstClr val="white"/>
                </a:solidFill>
              </a:rPr>
              <a:t>พลังขับเคลื่อนยุทธศาสตร์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88413" y="3947026"/>
            <a:ext cx="2214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prstClr val="white"/>
                </a:solidFill>
              </a:rPr>
              <a:t> “ กำลังพลเป็นแกนนำ </a:t>
            </a:r>
          </a:p>
          <a:p>
            <a:r>
              <a:rPr lang="th-TH" sz="2400" b="1" dirty="0">
                <a:solidFill>
                  <a:prstClr val="white"/>
                </a:solidFill>
              </a:rPr>
              <a:t>และเทคโนโลยีเป็นเครื่องมือการพัฒนา ” </a:t>
            </a:r>
          </a:p>
        </p:txBody>
      </p:sp>
      <p:sp>
        <p:nvSpPr>
          <p:cNvPr id="23" name="ลูกศรขึ้น 22"/>
          <p:cNvSpPr/>
          <p:nvPr/>
        </p:nvSpPr>
        <p:spPr>
          <a:xfrm>
            <a:off x="2738414" y="3174644"/>
            <a:ext cx="357191" cy="78581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70" y="5515433"/>
            <a:ext cx="1891687" cy="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752" y="5512834"/>
            <a:ext cx="1876425" cy="70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0" name="ไดอะแกรม 29"/>
          <p:cNvGraphicFramePr/>
          <p:nvPr>
            <p:extLst>
              <p:ext uri="{D42A27DB-BD31-4B8C-83A1-F6EECF244321}">
                <p14:modId xmlns:p14="http://schemas.microsoft.com/office/powerpoint/2010/main" val="1102578269"/>
              </p:ext>
            </p:extLst>
          </p:nvPr>
        </p:nvGraphicFramePr>
        <p:xfrm>
          <a:off x="4423645" y="2143116"/>
          <a:ext cx="4659745" cy="2221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7538104" y="5186089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FFFF00"/>
                </a:solidFill>
              </a:rPr>
              <a:t>บุคลกากรที่มีความชำนาญหรือเชี่ยวชาญพิเศษเฉพาะ</a:t>
            </a:r>
            <a:endParaRPr lang="th-TH" sz="1600" b="1" dirty="0">
              <a:solidFill>
                <a:srgbClr val="FFFF00"/>
              </a:solidFill>
            </a:endParaRPr>
          </a:p>
        </p:txBody>
      </p:sp>
      <p:pic>
        <p:nvPicPr>
          <p:cNvPr id="21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536" y="4411836"/>
            <a:ext cx="4714087" cy="24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8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8424973" y="13388194"/>
            <a:ext cx="600435" cy="143016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509122"/>
            <a:ext cx="12212627" cy="234887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GOAL</a:t>
            </a:r>
            <a:r>
              <a:rPr lang="en-US" sz="3600" dirty="0">
                <a:solidFill>
                  <a:schemeClr val="bg1"/>
                </a:solidFill>
              </a:rPr>
              <a:t>: </a:t>
            </a:r>
            <a:r>
              <a:rPr lang="th-TH" sz="3600" dirty="0">
                <a:solidFill>
                  <a:schemeClr val="bg1"/>
                </a:solidFill>
              </a:rPr>
              <a:t>พัฒนาระบบการประเมินผลฯ ให้ทันสมัยและมีประสิทธิภาพ </a:t>
            </a:r>
            <a:br>
              <a:rPr lang="th-TH" sz="3600" dirty="0">
                <a:solidFill>
                  <a:schemeClr val="bg1"/>
                </a:solidFill>
              </a:rPr>
            </a:br>
            <a:r>
              <a:rPr lang="th-TH" sz="3600" dirty="0">
                <a:solidFill>
                  <a:schemeClr val="bg1"/>
                </a:solidFill>
              </a:rPr>
              <a:t>ด้วยการพัฒนา </a:t>
            </a:r>
            <a:r>
              <a:rPr lang="en-US" sz="3600" dirty="0">
                <a:solidFill>
                  <a:schemeClr val="bg1"/>
                </a:solidFill>
              </a:rPr>
              <a:t>QR </a:t>
            </a:r>
            <a:r>
              <a:rPr lang="th-TH" sz="3600" dirty="0">
                <a:solidFill>
                  <a:schemeClr val="bg1"/>
                </a:solidFill>
              </a:rPr>
              <a:t>และโปรแกรมฯ รองรับระบบประเมินฯ </a:t>
            </a:r>
            <a:br>
              <a:rPr lang="th-TH" sz="3600" dirty="0">
                <a:solidFill>
                  <a:schemeClr val="bg1"/>
                </a:solidFill>
              </a:rPr>
            </a:br>
            <a:r>
              <a:rPr lang="th-TH" sz="3600" dirty="0">
                <a:solidFill>
                  <a:schemeClr val="bg1"/>
                </a:solidFill>
              </a:rPr>
              <a:t>โดยกำหนดให้เริ่มใช้งานในรอบ เม.ย.๖๓ เป็นต้นไป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B378E9F-3F06-466D-97E9-E8AA2D32000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775521" y="850258"/>
            <a:ext cx="10437107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นโยบายเฉพาะด้านกำลังพล  </a:t>
            </a:r>
          </a:p>
          <a:p>
            <a:pPr algn="ctr"/>
            <a:r>
              <a:rPr lang="th-TH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 ๑.๒ การพัฒนาระบบประเมินผลการปฏิบัติงานตามแนวคิดสมรรถนะที่ทันสมัย ด้วยการนำเครื่องมือ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Quick Response (QR) </a:t>
            </a:r>
            <a:r>
              <a:rPr lang="th-TH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โปรแกรม มาประยุกต์ใช้</a:t>
            </a:r>
            <a:br>
              <a:rPr lang="th-TH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ในการบริหารผลการปฏิบัติงานของกำลังพลกองทัพอากาศได้อย่างเป็นรูปธรรม</a:t>
            </a:r>
          </a:p>
        </p:txBody>
      </p:sp>
      <p:pic>
        <p:nvPicPr>
          <p:cNvPr id="8" name="ตัวแทนเนื้อหา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28" y="858438"/>
            <a:ext cx="1754893" cy="2312780"/>
          </a:xfrm>
          <a:prstGeom prst="rect">
            <a:avLst/>
          </a:prstGeom>
          <a:ln w="57150">
            <a:solidFill>
              <a:schemeClr val="bg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0" y="3"/>
            <a:ext cx="12192000" cy="85025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rtl="0" eaLnBrk="0" fontAlgn="base" hangingPunct="0">
              <a:lnSpc>
                <a:spcPts val="2513"/>
              </a:lnSpc>
              <a:spcBef>
                <a:spcPct val="0"/>
              </a:spcBef>
              <a:spcAft>
                <a:spcPct val="0"/>
              </a:spcAft>
              <a:defRPr sz="4000" b="1" i="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513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FFFF"/>
                </a:solidFill>
                <a:latin typeface="Browallia New" pitchFamily="34" charset="-34"/>
                <a:cs typeface="Angsana New" pitchFamily="18" charset="-34"/>
              </a:defRPr>
            </a:lvl2pPr>
            <a:lvl3pPr algn="l" rtl="0" eaLnBrk="0" fontAlgn="base" hangingPunct="0">
              <a:lnSpc>
                <a:spcPts val="2513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FFFF"/>
                </a:solidFill>
                <a:latin typeface="Browallia New" pitchFamily="34" charset="-34"/>
                <a:cs typeface="Angsana New" pitchFamily="18" charset="-34"/>
              </a:defRPr>
            </a:lvl3pPr>
            <a:lvl4pPr algn="l" rtl="0" eaLnBrk="0" fontAlgn="base" hangingPunct="0">
              <a:lnSpc>
                <a:spcPts val="2513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FFFF"/>
                </a:solidFill>
                <a:latin typeface="Browallia New" pitchFamily="34" charset="-34"/>
                <a:cs typeface="Angsana New" pitchFamily="18" charset="-34"/>
              </a:defRPr>
            </a:lvl4pPr>
            <a:lvl5pPr algn="l" rtl="0" eaLnBrk="0" fontAlgn="base" hangingPunct="0">
              <a:lnSpc>
                <a:spcPts val="2513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FFFF"/>
                </a:solidFill>
                <a:latin typeface="Browallia New" pitchFamily="34" charset="-34"/>
                <a:cs typeface="Angsana New" pitchFamily="18" charset="-34"/>
              </a:defRPr>
            </a:lvl5pPr>
            <a:lvl6pPr marL="457200" algn="l" rtl="0" fontAlgn="base">
              <a:lnSpc>
                <a:spcPts val="2513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FFFF"/>
                </a:solidFill>
                <a:latin typeface="Browallia New" pitchFamily="34" charset="-34"/>
                <a:cs typeface="Angsana New" pitchFamily="18" charset="-34"/>
              </a:defRPr>
            </a:lvl6pPr>
            <a:lvl7pPr marL="914400" algn="l" rtl="0" fontAlgn="base">
              <a:lnSpc>
                <a:spcPts val="2513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FFFF"/>
                </a:solidFill>
                <a:latin typeface="Browallia New" pitchFamily="34" charset="-34"/>
                <a:cs typeface="Angsana New" pitchFamily="18" charset="-34"/>
              </a:defRPr>
            </a:lvl7pPr>
            <a:lvl8pPr marL="1371600" algn="l" rtl="0" fontAlgn="base">
              <a:lnSpc>
                <a:spcPts val="2513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FFFF"/>
                </a:solidFill>
                <a:latin typeface="Browallia New" pitchFamily="34" charset="-34"/>
                <a:cs typeface="Angsana New" pitchFamily="18" charset="-34"/>
              </a:defRPr>
            </a:lvl8pPr>
            <a:lvl9pPr marL="1828800" algn="l" rtl="0" fontAlgn="base">
              <a:lnSpc>
                <a:spcPts val="2513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FFFF"/>
                </a:solidFill>
                <a:latin typeface="Browallia New" pitchFamily="34" charset="-34"/>
                <a:cs typeface="Angsana New" pitchFamily="18" charset="-34"/>
              </a:defRPr>
            </a:lvl9pPr>
          </a:lstStyle>
          <a:p>
            <a:pPr algn="ctr"/>
            <a:r>
              <a:rPr lang="th-TH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 ผบ.ทอ.ประจำปีพุทธศักราช </a:t>
            </a:r>
            <a:r>
              <a:rPr lang="th-TH" kern="0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2563</a:t>
            </a:r>
          </a:p>
        </p:txBody>
      </p:sp>
      <p:sp>
        <p:nvSpPr>
          <p:cNvPr id="10" name="Arrow: Pentagon 2">
            <a:extLst>
              <a:ext uri="{FF2B5EF4-FFF2-40B4-BE49-F238E27FC236}">
                <a16:creationId xmlns:a16="http://schemas.microsoft.com/office/drawing/2014/main" xmlns="" id="{FED46D76-4F82-4308-A4E0-FAE447FCE9AE}"/>
              </a:ext>
            </a:extLst>
          </p:cNvPr>
          <p:cNvSpPr/>
          <p:nvPr/>
        </p:nvSpPr>
        <p:spPr>
          <a:xfrm rot="5400000">
            <a:off x="2218334" y="3502478"/>
            <a:ext cx="1675428" cy="97977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Pentagon 33">
            <a:extLst>
              <a:ext uri="{FF2B5EF4-FFF2-40B4-BE49-F238E27FC236}">
                <a16:creationId xmlns:a16="http://schemas.microsoft.com/office/drawing/2014/main" xmlns="" id="{3EA41BB7-4CD2-4537-92E8-35C85FD0B8EB}"/>
              </a:ext>
            </a:extLst>
          </p:cNvPr>
          <p:cNvSpPr/>
          <p:nvPr/>
        </p:nvSpPr>
        <p:spPr>
          <a:xfrm rot="5400000">
            <a:off x="3808846" y="3518954"/>
            <a:ext cx="1675426" cy="97977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Pentagon 34">
            <a:extLst>
              <a:ext uri="{FF2B5EF4-FFF2-40B4-BE49-F238E27FC236}">
                <a16:creationId xmlns:a16="http://schemas.microsoft.com/office/drawing/2014/main" xmlns="" id="{967AC031-1F6E-45B5-BBBC-EFED66BB4AA0}"/>
              </a:ext>
            </a:extLst>
          </p:cNvPr>
          <p:cNvSpPr/>
          <p:nvPr/>
        </p:nvSpPr>
        <p:spPr>
          <a:xfrm rot="5400000">
            <a:off x="5297803" y="3530462"/>
            <a:ext cx="1675426" cy="979771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35">
            <a:extLst>
              <a:ext uri="{FF2B5EF4-FFF2-40B4-BE49-F238E27FC236}">
                <a16:creationId xmlns:a16="http://schemas.microsoft.com/office/drawing/2014/main" xmlns="" id="{DE4A73FB-894D-4C91-9D5A-C39417B58222}"/>
              </a:ext>
            </a:extLst>
          </p:cNvPr>
          <p:cNvSpPr/>
          <p:nvPr/>
        </p:nvSpPr>
        <p:spPr>
          <a:xfrm rot="5400000">
            <a:off x="6738442" y="3518954"/>
            <a:ext cx="1675426" cy="979771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Pentagon 36">
            <a:extLst>
              <a:ext uri="{FF2B5EF4-FFF2-40B4-BE49-F238E27FC236}">
                <a16:creationId xmlns:a16="http://schemas.microsoft.com/office/drawing/2014/main" xmlns="" id="{9A006209-4142-446B-ADAF-A0769A7A21B3}"/>
              </a:ext>
            </a:extLst>
          </p:cNvPr>
          <p:cNvSpPr/>
          <p:nvPr/>
        </p:nvSpPr>
        <p:spPr>
          <a:xfrm rot="5400000">
            <a:off x="8283851" y="3530461"/>
            <a:ext cx="1675426" cy="979771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8" descr="Crawl">
            <a:extLst>
              <a:ext uri="{FF2B5EF4-FFF2-40B4-BE49-F238E27FC236}">
                <a16:creationId xmlns:a16="http://schemas.microsoft.com/office/drawing/2014/main" xmlns="" id="{8E183033-BDE5-4946-B51E-E154000E6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04795" y="3324100"/>
            <a:ext cx="601876" cy="601876"/>
          </a:xfrm>
          <a:prstGeom prst="rect">
            <a:avLst/>
          </a:prstGeom>
        </p:spPr>
      </p:pic>
      <p:pic>
        <p:nvPicPr>
          <p:cNvPr id="21" name="Graphic 10" descr="Head with Gears">
            <a:extLst>
              <a:ext uri="{FF2B5EF4-FFF2-40B4-BE49-F238E27FC236}">
                <a16:creationId xmlns:a16="http://schemas.microsoft.com/office/drawing/2014/main" xmlns="" id="{00291118-0866-430D-90BC-2739CE179E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87527" y="3418467"/>
            <a:ext cx="601876" cy="601876"/>
          </a:xfrm>
          <a:prstGeom prst="rect">
            <a:avLst/>
          </a:prstGeom>
        </p:spPr>
      </p:pic>
      <p:pic>
        <p:nvPicPr>
          <p:cNvPr id="22" name="Graphic 12" descr="Coins">
            <a:extLst>
              <a:ext uri="{FF2B5EF4-FFF2-40B4-BE49-F238E27FC236}">
                <a16:creationId xmlns:a16="http://schemas.microsoft.com/office/drawing/2014/main" xmlns="" id="{BDD786B2-5644-40ED-8D28-7D969A78E2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87611" y="3450002"/>
            <a:ext cx="601876" cy="601876"/>
          </a:xfrm>
          <a:prstGeom prst="rect">
            <a:avLst/>
          </a:prstGeom>
        </p:spPr>
      </p:pic>
      <p:pic>
        <p:nvPicPr>
          <p:cNvPr id="23" name="Graphic 14" descr="Unlock">
            <a:extLst>
              <a:ext uri="{FF2B5EF4-FFF2-40B4-BE49-F238E27FC236}">
                <a16:creationId xmlns:a16="http://schemas.microsoft.com/office/drawing/2014/main" xmlns="" id="{D2633553-6C46-4112-A068-416270B02C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796699" y="3440788"/>
            <a:ext cx="601876" cy="601876"/>
          </a:xfrm>
          <a:prstGeom prst="rect">
            <a:avLst/>
          </a:prstGeom>
        </p:spPr>
      </p:pic>
      <p:pic>
        <p:nvPicPr>
          <p:cNvPr id="24" name="Graphic 16" descr="Tools">
            <a:extLst>
              <a:ext uri="{FF2B5EF4-FFF2-40B4-BE49-F238E27FC236}">
                <a16:creationId xmlns:a16="http://schemas.microsoft.com/office/drawing/2014/main" xmlns="" id="{2DD34026-4786-4BC5-BCF6-154F721B23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805375" y="3450002"/>
            <a:ext cx="601876" cy="601876"/>
          </a:xfrm>
          <a:prstGeom prst="rect">
            <a:avLst/>
          </a:prstGeom>
        </p:spPr>
      </p:pic>
      <p:sp>
        <p:nvSpPr>
          <p:cNvPr id="25" name="Freeform: Shape 77">
            <a:extLst>
              <a:ext uri="{FF2B5EF4-FFF2-40B4-BE49-F238E27FC236}">
                <a16:creationId xmlns:a16="http://schemas.microsoft.com/office/drawing/2014/main" xmlns="" id="{417D0A61-4D9E-4600-B59F-42B97A716C85}"/>
              </a:ext>
            </a:extLst>
          </p:cNvPr>
          <p:cNvSpPr/>
          <p:nvPr/>
        </p:nvSpPr>
        <p:spPr>
          <a:xfrm rot="5400000">
            <a:off x="2448952" y="3733095"/>
            <a:ext cx="1675430" cy="518529"/>
          </a:xfrm>
          <a:custGeom>
            <a:avLst/>
            <a:gdLst>
              <a:gd name="connsiteX0" fmla="*/ 0 w 3729400"/>
              <a:gd name="connsiteY0" fmla="*/ 79431 h 977642"/>
              <a:gd name="connsiteX1" fmla="*/ 0 w 3729400"/>
              <a:gd name="connsiteY1" fmla="*/ 0 h 977642"/>
              <a:gd name="connsiteX2" fmla="*/ 2805764 w 3729400"/>
              <a:gd name="connsiteY2" fmla="*/ 0 h 977642"/>
              <a:gd name="connsiteX3" fmla="*/ 3729400 w 3729400"/>
              <a:gd name="connsiteY3" fmla="*/ 923637 h 977642"/>
              <a:gd name="connsiteX4" fmla="*/ 3675396 w 3729400"/>
              <a:gd name="connsiteY4" fmla="*/ 977642 h 977642"/>
              <a:gd name="connsiteX5" fmla="*/ 2777186 w 3729400"/>
              <a:gd name="connsiteY5" fmla="*/ 79431 h 97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9400" h="977642">
                <a:moveTo>
                  <a:pt x="0" y="79431"/>
                </a:moveTo>
                <a:lnTo>
                  <a:pt x="0" y="0"/>
                </a:lnTo>
                <a:lnTo>
                  <a:pt x="2805764" y="0"/>
                </a:lnTo>
                <a:lnTo>
                  <a:pt x="3729400" y="923637"/>
                </a:lnTo>
                <a:lnTo>
                  <a:pt x="3675396" y="977642"/>
                </a:lnTo>
                <a:lnTo>
                  <a:pt x="2777186" y="7943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78">
            <a:extLst>
              <a:ext uri="{FF2B5EF4-FFF2-40B4-BE49-F238E27FC236}">
                <a16:creationId xmlns:a16="http://schemas.microsoft.com/office/drawing/2014/main" xmlns="" id="{58C044E8-DD42-4F3C-8574-9D0B0210EBC5}"/>
              </a:ext>
            </a:extLst>
          </p:cNvPr>
          <p:cNvSpPr/>
          <p:nvPr/>
        </p:nvSpPr>
        <p:spPr>
          <a:xfrm rot="5400000">
            <a:off x="4039464" y="3749571"/>
            <a:ext cx="1675430" cy="518529"/>
          </a:xfrm>
          <a:custGeom>
            <a:avLst/>
            <a:gdLst>
              <a:gd name="connsiteX0" fmla="*/ 0 w 3729400"/>
              <a:gd name="connsiteY0" fmla="*/ 79431 h 977642"/>
              <a:gd name="connsiteX1" fmla="*/ 0 w 3729400"/>
              <a:gd name="connsiteY1" fmla="*/ 0 h 977642"/>
              <a:gd name="connsiteX2" fmla="*/ 2805764 w 3729400"/>
              <a:gd name="connsiteY2" fmla="*/ 0 h 977642"/>
              <a:gd name="connsiteX3" fmla="*/ 3729400 w 3729400"/>
              <a:gd name="connsiteY3" fmla="*/ 923637 h 977642"/>
              <a:gd name="connsiteX4" fmla="*/ 3675396 w 3729400"/>
              <a:gd name="connsiteY4" fmla="*/ 977642 h 977642"/>
              <a:gd name="connsiteX5" fmla="*/ 2777186 w 3729400"/>
              <a:gd name="connsiteY5" fmla="*/ 79431 h 97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9400" h="977642">
                <a:moveTo>
                  <a:pt x="0" y="79431"/>
                </a:moveTo>
                <a:lnTo>
                  <a:pt x="0" y="0"/>
                </a:lnTo>
                <a:lnTo>
                  <a:pt x="2805764" y="0"/>
                </a:lnTo>
                <a:lnTo>
                  <a:pt x="3729400" y="923637"/>
                </a:lnTo>
                <a:lnTo>
                  <a:pt x="3675396" y="977642"/>
                </a:lnTo>
                <a:lnTo>
                  <a:pt x="2777186" y="7943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79">
            <a:extLst>
              <a:ext uri="{FF2B5EF4-FFF2-40B4-BE49-F238E27FC236}">
                <a16:creationId xmlns:a16="http://schemas.microsoft.com/office/drawing/2014/main" xmlns="" id="{25209FFD-53EC-483A-B483-25BD35C2DA88}"/>
              </a:ext>
            </a:extLst>
          </p:cNvPr>
          <p:cNvSpPr/>
          <p:nvPr/>
        </p:nvSpPr>
        <p:spPr>
          <a:xfrm rot="5400000">
            <a:off x="5528236" y="3761079"/>
            <a:ext cx="1675430" cy="518529"/>
          </a:xfrm>
          <a:custGeom>
            <a:avLst/>
            <a:gdLst>
              <a:gd name="connsiteX0" fmla="*/ 0 w 3729400"/>
              <a:gd name="connsiteY0" fmla="*/ 79431 h 977642"/>
              <a:gd name="connsiteX1" fmla="*/ 0 w 3729400"/>
              <a:gd name="connsiteY1" fmla="*/ 0 h 977642"/>
              <a:gd name="connsiteX2" fmla="*/ 2805764 w 3729400"/>
              <a:gd name="connsiteY2" fmla="*/ 0 h 977642"/>
              <a:gd name="connsiteX3" fmla="*/ 3729400 w 3729400"/>
              <a:gd name="connsiteY3" fmla="*/ 923637 h 977642"/>
              <a:gd name="connsiteX4" fmla="*/ 3675396 w 3729400"/>
              <a:gd name="connsiteY4" fmla="*/ 977642 h 977642"/>
              <a:gd name="connsiteX5" fmla="*/ 2777186 w 3729400"/>
              <a:gd name="connsiteY5" fmla="*/ 79431 h 97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9400" h="977642">
                <a:moveTo>
                  <a:pt x="0" y="79431"/>
                </a:moveTo>
                <a:lnTo>
                  <a:pt x="0" y="0"/>
                </a:lnTo>
                <a:lnTo>
                  <a:pt x="2805764" y="0"/>
                </a:lnTo>
                <a:lnTo>
                  <a:pt x="3729400" y="923637"/>
                </a:lnTo>
                <a:lnTo>
                  <a:pt x="3675396" y="977642"/>
                </a:lnTo>
                <a:lnTo>
                  <a:pt x="2777186" y="7943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80">
            <a:extLst>
              <a:ext uri="{FF2B5EF4-FFF2-40B4-BE49-F238E27FC236}">
                <a16:creationId xmlns:a16="http://schemas.microsoft.com/office/drawing/2014/main" xmlns="" id="{60C1CC03-F3F2-4A1A-81A4-84BE3303495B}"/>
              </a:ext>
            </a:extLst>
          </p:cNvPr>
          <p:cNvSpPr/>
          <p:nvPr/>
        </p:nvSpPr>
        <p:spPr>
          <a:xfrm rot="5400000">
            <a:off x="6968873" y="3749574"/>
            <a:ext cx="1675430" cy="518529"/>
          </a:xfrm>
          <a:custGeom>
            <a:avLst/>
            <a:gdLst>
              <a:gd name="connsiteX0" fmla="*/ 0 w 3729400"/>
              <a:gd name="connsiteY0" fmla="*/ 79431 h 977642"/>
              <a:gd name="connsiteX1" fmla="*/ 0 w 3729400"/>
              <a:gd name="connsiteY1" fmla="*/ 0 h 977642"/>
              <a:gd name="connsiteX2" fmla="*/ 2805764 w 3729400"/>
              <a:gd name="connsiteY2" fmla="*/ 0 h 977642"/>
              <a:gd name="connsiteX3" fmla="*/ 3729400 w 3729400"/>
              <a:gd name="connsiteY3" fmla="*/ 923637 h 977642"/>
              <a:gd name="connsiteX4" fmla="*/ 3675396 w 3729400"/>
              <a:gd name="connsiteY4" fmla="*/ 977642 h 977642"/>
              <a:gd name="connsiteX5" fmla="*/ 2777186 w 3729400"/>
              <a:gd name="connsiteY5" fmla="*/ 79431 h 97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9400" h="977642">
                <a:moveTo>
                  <a:pt x="0" y="79431"/>
                </a:moveTo>
                <a:lnTo>
                  <a:pt x="0" y="0"/>
                </a:lnTo>
                <a:lnTo>
                  <a:pt x="2805764" y="0"/>
                </a:lnTo>
                <a:lnTo>
                  <a:pt x="3729400" y="923637"/>
                </a:lnTo>
                <a:lnTo>
                  <a:pt x="3675396" y="977642"/>
                </a:lnTo>
                <a:lnTo>
                  <a:pt x="2777186" y="7943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81">
            <a:extLst>
              <a:ext uri="{FF2B5EF4-FFF2-40B4-BE49-F238E27FC236}">
                <a16:creationId xmlns:a16="http://schemas.microsoft.com/office/drawing/2014/main" xmlns="" id="{DDDC7214-75E8-4330-AC6D-88F2ECC573BC}"/>
              </a:ext>
            </a:extLst>
          </p:cNvPr>
          <p:cNvSpPr/>
          <p:nvPr/>
        </p:nvSpPr>
        <p:spPr>
          <a:xfrm rot="5400000">
            <a:off x="8514284" y="3761082"/>
            <a:ext cx="1675430" cy="518529"/>
          </a:xfrm>
          <a:custGeom>
            <a:avLst/>
            <a:gdLst>
              <a:gd name="connsiteX0" fmla="*/ 0 w 3729400"/>
              <a:gd name="connsiteY0" fmla="*/ 79431 h 977642"/>
              <a:gd name="connsiteX1" fmla="*/ 0 w 3729400"/>
              <a:gd name="connsiteY1" fmla="*/ 0 h 977642"/>
              <a:gd name="connsiteX2" fmla="*/ 2805764 w 3729400"/>
              <a:gd name="connsiteY2" fmla="*/ 0 h 977642"/>
              <a:gd name="connsiteX3" fmla="*/ 3729400 w 3729400"/>
              <a:gd name="connsiteY3" fmla="*/ 923637 h 977642"/>
              <a:gd name="connsiteX4" fmla="*/ 3675396 w 3729400"/>
              <a:gd name="connsiteY4" fmla="*/ 977642 h 977642"/>
              <a:gd name="connsiteX5" fmla="*/ 2777186 w 3729400"/>
              <a:gd name="connsiteY5" fmla="*/ 79431 h 97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9400" h="977642">
                <a:moveTo>
                  <a:pt x="0" y="79431"/>
                </a:moveTo>
                <a:lnTo>
                  <a:pt x="0" y="0"/>
                </a:lnTo>
                <a:lnTo>
                  <a:pt x="2805764" y="0"/>
                </a:lnTo>
                <a:lnTo>
                  <a:pt x="3729400" y="923637"/>
                </a:lnTo>
                <a:lnTo>
                  <a:pt x="3675396" y="977642"/>
                </a:lnTo>
                <a:lnTo>
                  <a:pt x="2777186" y="7943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0614" y="4658454"/>
            <a:ext cx="1440639" cy="3303870"/>
            <a:chOff x="150613" y="4658454"/>
            <a:chExt cx="1440638" cy="3303870"/>
          </a:xfrm>
        </p:grpSpPr>
        <p:sp>
          <p:nvSpPr>
            <p:cNvPr id="31" name="Shape">
              <a:extLst>
                <a:ext uri="{FF2B5EF4-FFF2-40B4-BE49-F238E27FC236}">
                  <a16:creationId xmlns:a16="http://schemas.microsoft.com/office/drawing/2014/main" xmlns="" id="{9D8FF9A5-1E39-E440-9785-6D905A9BBE04}"/>
                </a:ext>
              </a:extLst>
            </p:cNvPr>
            <p:cNvSpPr/>
            <p:nvPr/>
          </p:nvSpPr>
          <p:spPr>
            <a:xfrm rot="10800000">
              <a:off x="150613" y="4658454"/>
              <a:ext cx="1440638" cy="1517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extrusionOk="0">
                  <a:moveTo>
                    <a:pt x="10791" y="21600"/>
                  </a:moveTo>
                  <a:cubicBezTo>
                    <a:pt x="14767" y="21600"/>
                    <a:pt x="18412" y="19831"/>
                    <a:pt x="20301" y="16982"/>
                  </a:cubicBezTo>
                  <a:cubicBezTo>
                    <a:pt x="21144" y="15712"/>
                    <a:pt x="21591" y="14269"/>
                    <a:pt x="21591" y="12818"/>
                  </a:cubicBezTo>
                  <a:cubicBezTo>
                    <a:pt x="21591" y="12335"/>
                    <a:pt x="21536" y="11855"/>
                    <a:pt x="21439" y="11387"/>
                  </a:cubicBezTo>
                  <a:cubicBezTo>
                    <a:pt x="21393" y="11154"/>
                    <a:pt x="21324" y="10926"/>
                    <a:pt x="21250" y="10697"/>
                  </a:cubicBezTo>
                  <a:lnTo>
                    <a:pt x="21153" y="10405"/>
                  </a:lnTo>
                  <a:cubicBezTo>
                    <a:pt x="21084" y="10191"/>
                    <a:pt x="21010" y="9981"/>
                    <a:pt x="20918" y="9771"/>
                  </a:cubicBezTo>
                  <a:cubicBezTo>
                    <a:pt x="20803" y="9509"/>
                    <a:pt x="20669" y="9250"/>
                    <a:pt x="20522" y="8995"/>
                  </a:cubicBezTo>
                  <a:cubicBezTo>
                    <a:pt x="19393" y="6994"/>
                    <a:pt x="18532" y="5356"/>
                    <a:pt x="17891" y="3999"/>
                  </a:cubicBezTo>
                  <a:cubicBezTo>
                    <a:pt x="17145" y="2421"/>
                    <a:pt x="16656" y="1143"/>
                    <a:pt x="16366" y="0"/>
                  </a:cubicBezTo>
                  <a:lnTo>
                    <a:pt x="5225" y="0"/>
                  </a:lnTo>
                  <a:cubicBezTo>
                    <a:pt x="4686" y="2110"/>
                    <a:pt x="3442" y="4783"/>
                    <a:pt x="1069" y="8995"/>
                  </a:cubicBezTo>
                  <a:cubicBezTo>
                    <a:pt x="1023" y="9078"/>
                    <a:pt x="972" y="9164"/>
                    <a:pt x="912" y="9273"/>
                  </a:cubicBezTo>
                  <a:cubicBezTo>
                    <a:pt x="820" y="9441"/>
                    <a:pt x="737" y="9610"/>
                    <a:pt x="664" y="9782"/>
                  </a:cubicBezTo>
                  <a:cubicBezTo>
                    <a:pt x="576" y="9985"/>
                    <a:pt x="502" y="10187"/>
                    <a:pt x="433" y="10393"/>
                  </a:cubicBezTo>
                  <a:lnTo>
                    <a:pt x="341" y="10678"/>
                  </a:lnTo>
                  <a:cubicBezTo>
                    <a:pt x="244" y="10971"/>
                    <a:pt x="161" y="11267"/>
                    <a:pt x="106" y="11566"/>
                  </a:cubicBezTo>
                  <a:cubicBezTo>
                    <a:pt x="106" y="11566"/>
                    <a:pt x="106" y="11570"/>
                    <a:pt x="106" y="11570"/>
                  </a:cubicBezTo>
                  <a:cubicBezTo>
                    <a:pt x="32" y="11982"/>
                    <a:pt x="0" y="12402"/>
                    <a:pt x="0" y="12818"/>
                  </a:cubicBezTo>
                  <a:cubicBezTo>
                    <a:pt x="-9" y="17657"/>
                    <a:pt x="4833" y="21600"/>
                    <a:pt x="10791" y="2160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lang="en-US" noProof="1"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xmlns="" id="{EDB3D001-CF3A-C544-9934-A0D2C6CB4502}"/>
                </a:ext>
              </a:extLst>
            </p:cNvPr>
            <p:cNvSpPr/>
            <p:nvPr/>
          </p:nvSpPr>
          <p:spPr>
            <a:xfrm rot="10800000">
              <a:off x="559513" y="5345711"/>
              <a:ext cx="622837" cy="875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2" h="21349" extrusionOk="0">
                  <a:moveTo>
                    <a:pt x="13400" y="92"/>
                  </a:moveTo>
                  <a:cubicBezTo>
                    <a:pt x="11270" y="5277"/>
                    <a:pt x="8611" y="11760"/>
                    <a:pt x="12369" y="16925"/>
                  </a:cubicBezTo>
                  <a:cubicBezTo>
                    <a:pt x="13312" y="18223"/>
                    <a:pt x="15206" y="19746"/>
                    <a:pt x="17610" y="19803"/>
                  </a:cubicBezTo>
                  <a:cubicBezTo>
                    <a:pt x="19465" y="19848"/>
                    <a:pt x="20819" y="18769"/>
                    <a:pt x="19072" y="17889"/>
                  </a:cubicBezTo>
                  <a:cubicBezTo>
                    <a:pt x="16658" y="16662"/>
                    <a:pt x="12330" y="16681"/>
                    <a:pt x="9474" y="16874"/>
                  </a:cubicBezTo>
                  <a:cubicBezTo>
                    <a:pt x="6589" y="17066"/>
                    <a:pt x="2359" y="17401"/>
                    <a:pt x="475" y="19084"/>
                  </a:cubicBezTo>
                  <a:cubicBezTo>
                    <a:pt x="-781" y="20202"/>
                    <a:pt x="652" y="21178"/>
                    <a:pt x="2477" y="21333"/>
                  </a:cubicBezTo>
                  <a:cubicBezTo>
                    <a:pt x="4548" y="21506"/>
                    <a:pt x="5657" y="20260"/>
                    <a:pt x="6246" y="19142"/>
                  </a:cubicBezTo>
                  <a:cubicBezTo>
                    <a:pt x="6805" y="18075"/>
                    <a:pt x="6844" y="17028"/>
                    <a:pt x="6874" y="15910"/>
                  </a:cubicBezTo>
                  <a:cubicBezTo>
                    <a:pt x="6923" y="13970"/>
                    <a:pt x="7001" y="12036"/>
                    <a:pt x="6952" y="10096"/>
                  </a:cubicBezTo>
                  <a:cubicBezTo>
                    <a:pt x="6884" y="6967"/>
                    <a:pt x="6962" y="3581"/>
                    <a:pt x="4165" y="889"/>
                  </a:cubicBezTo>
                  <a:cubicBezTo>
                    <a:pt x="3998" y="728"/>
                    <a:pt x="3086" y="735"/>
                    <a:pt x="3213" y="850"/>
                  </a:cubicBezTo>
                  <a:cubicBezTo>
                    <a:pt x="5274" y="2836"/>
                    <a:pt x="5686" y="5123"/>
                    <a:pt x="5863" y="7468"/>
                  </a:cubicBezTo>
                  <a:cubicBezTo>
                    <a:pt x="6049" y="10044"/>
                    <a:pt x="5991" y="12614"/>
                    <a:pt x="5922" y="15190"/>
                  </a:cubicBezTo>
                  <a:cubicBezTo>
                    <a:pt x="5883" y="16758"/>
                    <a:pt x="5951" y="18332"/>
                    <a:pt x="4823" y="19771"/>
                  </a:cubicBezTo>
                  <a:cubicBezTo>
                    <a:pt x="4617" y="20035"/>
                    <a:pt x="4244" y="20517"/>
                    <a:pt x="3822" y="20703"/>
                  </a:cubicBezTo>
                  <a:cubicBezTo>
                    <a:pt x="2448" y="21300"/>
                    <a:pt x="544" y="20523"/>
                    <a:pt x="1182" y="19508"/>
                  </a:cubicBezTo>
                  <a:cubicBezTo>
                    <a:pt x="1761" y="18589"/>
                    <a:pt x="3606" y="18075"/>
                    <a:pt x="4931" y="17812"/>
                  </a:cubicBezTo>
                  <a:cubicBezTo>
                    <a:pt x="6825" y="17439"/>
                    <a:pt x="8797" y="17176"/>
                    <a:pt x="10770" y="17092"/>
                  </a:cubicBezTo>
                  <a:cubicBezTo>
                    <a:pt x="11997" y="17041"/>
                    <a:pt x="20819" y="17266"/>
                    <a:pt x="18680" y="19193"/>
                  </a:cubicBezTo>
                  <a:cubicBezTo>
                    <a:pt x="17109" y="20613"/>
                    <a:pt x="14097" y="17908"/>
                    <a:pt x="13596" y="17311"/>
                  </a:cubicBezTo>
                  <a:cubicBezTo>
                    <a:pt x="12899" y="16482"/>
                    <a:pt x="12477" y="15550"/>
                    <a:pt x="12183" y="14625"/>
                  </a:cubicBezTo>
                  <a:cubicBezTo>
                    <a:pt x="10623" y="9781"/>
                    <a:pt x="12458" y="4866"/>
                    <a:pt x="14371" y="189"/>
                  </a:cubicBezTo>
                  <a:cubicBezTo>
                    <a:pt x="14440" y="35"/>
                    <a:pt x="13478" y="-94"/>
                    <a:pt x="13400" y="92"/>
                  </a:cubicBezTo>
                  <a:lnTo>
                    <a:pt x="13400" y="92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lang="en-US" noProof="1"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xmlns="" id="{EA3905E6-C7DC-E943-A2AA-FF038185DEE0}"/>
                </a:ext>
              </a:extLst>
            </p:cNvPr>
            <p:cNvSpPr/>
            <p:nvPr/>
          </p:nvSpPr>
          <p:spPr>
            <a:xfrm rot="10800000">
              <a:off x="480490" y="6173161"/>
              <a:ext cx="780884" cy="442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0" y="17655"/>
                  </a:moveTo>
                  <a:cubicBezTo>
                    <a:pt x="128" y="18169"/>
                    <a:pt x="0" y="18786"/>
                    <a:pt x="0" y="19441"/>
                  </a:cubicBezTo>
                  <a:cubicBezTo>
                    <a:pt x="0" y="20277"/>
                    <a:pt x="196" y="21035"/>
                    <a:pt x="510" y="21587"/>
                  </a:cubicBezTo>
                  <a:cubicBezTo>
                    <a:pt x="510" y="21587"/>
                    <a:pt x="510" y="21600"/>
                    <a:pt x="510" y="21600"/>
                  </a:cubicBezTo>
                  <a:lnTo>
                    <a:pt x="21090" y="21600"/>
                  </a:lnTo>
                  <a:cubicBezTo>
                    <a:pt x="21090" y="21600"/>
                    <a:pt x="21090" y="21587"/>
                    <a:pt x="21090" y="21587"/>
                  </a:cubicBezTo>
                  <a:cubicBezTo>
                    <a:pt x="21404" y="21022"/>
                    <a:pt x="21600" y="20264"/>
                    <a:pt x="21600" y="19441"/>
                  </a:cubicBezTo>
                  <a:cubicBezTo>
                    <a:pt x="21600" y="18773"/>
                    <a:pt x="21472" y="18156"/>
                    <a:pt x="21260" y="17655"/>
                  </a:cubicBezTo>
                  <a:cubicBezTo>
                    <a:pt x="21472" y="17141"/>
                    <a:pt x="21600" y="16524"/>
                    <a:pt x="21600" y="15856"/>
                  </a:cubicBezTo>
                  <a:cubicBezTo>
                    <a:pt x="21600" y="15188"/>
                    <a:pt x="21472" y="14571"/>
                    <a:pt x="21260" y="14057"/>
                  </a:cubicBezTo>
                  <a:cubicBezTo>
                    <a:pt x="21472" y="13556"/>
                    <a:pt x="21600" y="12939"/>
                    <a:pt x="21600" y="12258"/>
                  </a:cubicBezTo>
                  <a:cubicBezTo>
                    <a:pt x="21600" y="11590"/>
                    <a:pt x="21472" y="10973"/>
                    <a:pt x="21260" y="10459"/>
                  </a:cubicBezTo>
                  <a:cubicBezTo>
                    <a:pt x="21472" y="9945"/>
                    <a:pt x="21600" y="9329"/>
                    <a:pt x="21600" y="8661"/>
                  </a:cubicBezTo>
                  <a:cubicBezTo>
                    <a:pt x="21600" y="7992"/>
                    <a:pt x="21472" y="7376"/>
                    <a:pt x="21260" y="6862"/>
                  </a:cubicBezTo>
                  <a:lnTo>
                    <a:pt x="18717" y="6862"/>
                  </a:lnTo>
                  <a:cubicBezTo>
                    <a:pt x="17084" y="2660"/>
                    <a:pt x="14066" y="0"/>
                    <a:pt x="10800" y="0"/>
                  </a:cubicBezTo>
                  <a:cubicBezTo>
                    <a:pt x="7543" y="0"/>
                    <a:pt x="4524" y="2660"/>
                    <a:pt x="2883" y="6862"/>
                  </a:cubicBezTo>
                  <a:lnTo>
                    <a:pt x="340" y="6862"/>
                  </a:lnTo>
                  <a:cubicBezTo>
                    <a:pt x="128" y="7376"/>
                    <a:pt x="0" y="7992"/>
                    <a:pt x="0" y="8661"/>
                  </a:cubicBezTo>
                  <a:cubicBezTo>
                    <a:pt x="0" y="9329"/>
                    <a:pt x="128" y="9945"/>
                    <a:pt x="340" y="10459"/>
                  </a:cubicBezTo>
                  <a:cubicBezTo>
                    <a:pt x="128" y="10973"/>
                    <a:pt x="0" y="11590"/>
                    <a:pt x="0" y="12258"/>
                  </a:cubicBezTo>
                  <a:cubicBezTo>
                    <a:pt x="0" y="12927"/>
                    <a:pt x="128" y="13543"/>
                    <a:pt x="340" y="14057"/>
                  </a:cubicBezTo>
                  <a:cubicBezTo>
                    <a:pt x="128" y="14571"/>
                    <a:pt x="0" y="15188"/>
                    <a:pt x="0" y="15856"/>
                  </a:cubicBezTo>
                  <a:cubicBezTo>
                    <a:pt x="0" y="16524"/>
                    <a:pt x="128" y="17154"/>
                    <a:pt x="340" y="1765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lang="en-US" noProof="1"/>
            </a:p>
          </p:txBody>
        </p:sp>
        <p:sp>
          <p:nvSpPr>
            <p:cNvPr id="34" name="Rectangle">
              <a:extLst>
                <a:ext uri="{FF2B5EF4-FFF2-40B4-BE49-F238E27FC236}">
                  <a16:creationId xmlns:a16="http://schemas.microsoft.com/office/drawing/2014/main" xmlns="" id="{0E1534D2-1F42-E546-A400-66CB692A2E6C}"/>
                </a:ext>
              </a:extLst>
            </p:cNvPr>
            <p:cNvSpPr/>
            <p:nvPr/>
          </p:nvSpPr>
          <p:spPr>
            <a:xfrm rot="10800000">
              <a:off x="840189" y="6593371"/>
              <a:ext cx="61487" cy="13689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lang="en-US" noProof="1"/>
            </a:p>
          </p:txBody>
        </p:sp>
      </p:grpSp>
    </p:spTree>
    <p:extLst>
      <p:ext uri="{BB962C8B-B14F-4D97-AF65-F5344CB8AC3E}">
        <p14:creationId xmlns:p14="http://schemas.microsoft.com/office/powerpoint/2010/main" val="1597532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ชื่อเรื่อง 1"/>
          <p:cNvSpPr>
            <a:spLocks noGrp="1"/>
          </p:cNvSpPr>
          <p:nvPr>
            <p:ph type="title"/>
          </p:nvPr>
        </p:nvSpPr>
        <p:spPr>
          <a:xfrm>
            <a:off x="1238216" y="428604"/>
            <a:ext cx="8229600" cy="1003300"/>
          </a:xfrm>
          <a:solidFill>
            <a:srgbClr val="FF9966"/>
          </a:solidFill>
          <a:ln w="38100">
            <a:solidFill>
              <a:srgbClr val="FF9966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b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QR </a:t>
            </a:r>
            <a:r>
              <a:rPr lang="th-TH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คืออะไร</a:t>
            </a:r>
          </a:p>
        </p:txBody>
      </p:sp>
      <p:pic>
        <p:nvPicPr>
          <p:cNvPr id="7171" name="ตัวแทนเนื้อหา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78" y="506982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ตัวแทนเนื้อหา 5"/>
          <p:cNvSpPr>
            <a:spLocks noGrp="1"/>
          </p:cNvSpPr>
          <p:nvPr>
            <p:ph idx="1"/>
          </p:nvPr>
        </p:nvSpPr>
        <p:spPr>
          <a:xfrm>
            <a:off x="551386" y="2276872"/>
            <a:ext cx="11298767" cy="41290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4000" dirty="0" smtClean="0">
                <a:cs typeface="Cordia New" panose="020B0304020202020204" pitchFamily="34" charset="-34"/>
              </a:rPr>
              <a:t> Quick </a:t>
            </a:r>
            <a:r>
              <a:rPr lang="en-US" sz="4000" dirty="0">
                <a:cs typeface="Cordia New" panose="020B0304020202020204" pitchFamily="34" charset="-34"/>
              </a:rPr>
              <a:t>Response : QR </a:t>
            </a:r>
            <a:r>
              <a:rPr lang="th-TH" sz="4000" dirty="0"/>
              <a:t>การตอบสนองอย่างรวดเร็ว ด้วยบาร์</a:t>
            </a:r>
            <a:r>
              <a:rPr lang="th-TH" sz="4000" dirty="0" err="1"/>
              <a:t>โค้ต</a:t>
            </a:r>
            <a:r>
              <a:rPr lang="th-TH" sz="4000" dirty="0"/>
              <a:t> ๒ มิติ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4000" dirty="0" smtClean="0"/>
              <a:t> </a:t>
            </a:r>
            <a:r>
              <a:rPr lang="th-TH" sz="4000" dirty="0" smtClean="0"/>
              <a:t>การ</a:t>
            </a:r>
            <a:r>
              <a:rPr lang="th-TH" sz="4000" dirty="0"/>
              <a:t>กำหนดรหัสงานทุกภารกิจงานใน ทอ.ด้วย </a:t>
            </a:r>
            <a:r>
              <a:rPr lang="en-US" sz="4000" dirty="0">
                <a:cs typeface="Cordia New" panose="020B0304020202020204" pitchFamily="34" charset="-34"/>
              </a:rPr>
              <a:t>QR Code </a:t>
            </a:r>
            <a:r>
              <a:rPr lang="th-TH" sz="4000" dirty="0"/>
              <a:t>ที่เชื่อมโยงกับการมอบหมายงานตามสายงานบังคับบัญชาและความรับผิดชอบที่สามารถกำกับดูแล ติดตามและรายงานผลอย่างทันท่วงที </a:t>
            </a:r>
            <a:r>
              <a:rPr lang="en-US" sz="4000" dirty="0">
                <a:cs typeface="Cordia New" panose="020B0304020202020204" pitchFamily="34" charset="-34"/>
              </a:rPr>
              <a:t>(Real Time) </a:t>
            </a:r>
            <a:r>
              <a:rPr lang="th-TH" sz="4000" dirty="0"/>
              <a:t>เพื่อนำมาใช้ในการบริหารผลการปฏิบัติงาน</a:t>
            </a:r>
            <a:r>
              <a:rPr lang="en-US" sz="4000" dirty="0">
                <a:cs typeface="Cordia New" panose="020B0304020202020204" pitchFamily="34" charset="-34"/>
              </a:rPr>
              <a:t>	</a:t>
            </a:r>
            <a:endParaRPr lang="th-TH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129" t="15399" r="18871" b="4802"/>
          <a:stretch/>
        </p:blipFill>
        <p:spPr>
          <a:xfrm>
            <a:off x="5310182" y="5000636"/>
            <a:ext cx="6881818" cy="185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924488" y="827660"/>
            <a:ext cx="11148179" cy="5712823"/>
            <a:chOff x="924488" y="827660"/>
            <a:chExt cx="11148178" cy="5712823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xmlns="" id="{43BC7121-12FF-4306-B1FE-B03DF4EC79A6}"/>
                </a:ext>
              </a:extLst>
            </p:cNvPr>
            <p:cNvSpPr/>
            <p:nvPr/>
          </p:nvSpPr>
          <p:spPr>
            <a:xfrm>
              <a:off x="943775" y="1124744"/>
              <a:ext cx="947758" cy="856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extrusionOk="0">
                  <a:moveTo>
                    <a:pt x="21597" y="3783"/>
                  </a:moveTo>
                  <a:cubicBezTo>
                    <a:pt x="21597" y="3783"/>
                    <a:pt x="21597" y="3783"/>
                    <a:pt x="21597" y="3783"/>
                  </a:cubicBezTo>
                  <a:cubicBezTo>
                    <a:pt x="21548" y="3325"/>
                    <a:pt x="21194" y="2888"/>
                    <a:pt x="20549" y="2689"/>
                  </a:cubicBezTo>
                  <a:lnTo>
                    <a:pt x="12741" y="288"/>
                  </a:lnTo>
                  <a:cubicBezTo>
                    <a:pt x="11494" y="-96"/>
                    <a:pt x="10109" y="-96"/>
                    <a:pt x="8862" y="288"/>
                  </a:cubicBezTo>
                  <a:lnTo>
                    <a:pt x="1054" y="2689"/>
                  </a:lnTo>
                  <a:cubicBezTo>
                    <a:pt x="412" y="2888"/>
                    <a:pt x="58" y="3325"/>
                    <a:pt x="6" y="3783"/>
                  </a:cubicBezTo>
                  <a:cubicBezTo>
                    <a:pt x="6" y="3783"/>
                    <a:pt x="6" y="3783"/>
                    <a:pt x="6" y="3783"/>
                  </a:cubicBezTo>
                  <a:lnTo>
                    <a:pt x="0" y="3783"/>
                  </a:lnTo>
                  <a:lnTo>
                    <a:pt x="0" y="17197"/>
                  </a:lnTo>
                  <a:lnTo>
                    <a:pt x="86" y="17197"/>
                  </a:lnTo>
                  <a:cubicBezTo>
                    <a:pt x="213" y="17489"/>
                    <a:pt x="475" y="17753"/>
                    <a:pt x="881" y="17920"/>
                  </a:cubicBezTo>
                  <a:lnTo>
                    <a:pt x="8373" y="21031"/>
                  </a:lnTo>
                  <a:cubicBezTo>
                    <a:pt x="9130" y="21346"/>
                    <a:pt x="9965" y="21504"/>
                    <a:pt x="10800" y="21504"/>
                  </a:cubicBezTo>
                  <a:cubicBezTo>
                    <a:pt x="11635" y="21504"/>
                    <a:pt x="12470" y="21346"/>
                    <a:pt x="13227" y="21031"/>
                  </a:cubicBezTo>
                  <a:lnTo>
                    <a:pt x="20719" y="17920"/>
                  </a:lnTo>
                  <a:cubicBezTo>
                    <a:pt x="21125" y="17753"/>
                    <a:pt x="21387" y="17489"/>
                    <a:pt x="21514" y="17197"/>
                  </a:cubicBezTo>
                  <a:lnTo>
                    <a:pt x="21600" y="17197"/>
                  </a:lnTo>
                  <a:lnTo>
                    <a:pt x="21600" y="3783"/>
                  </a:lnTo>
                  <a:lnTo>
                    <a:pt x="21597" y="378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xmlns="" id="{650B884E-3F38-4CC3-A912-9C8829A7BE6D}"/>
                </a:ext>
              </a:extLst>
            </p:cNvPr>
            <p:cNvSpPr/>
            <p:nvPr/>
          </p:nvSpPr>
          <p:spPr>
            <a:xfrm>
              <a:off x="943775" y="2145559"/>
              <a:ext cx="947758" cy="856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extrusionOk="0">
                  <a:moveTo>
                    <a:pt x="21597" y="3783"/>
                  </a:moveTo>
                  <a:cubicBezTo>
                    <a:pt x="21597" y="3783"/>
                    <a:pt x="21597" y="3783"/>
                    <a:pt x="21597" y="3783"/>
                  </a:cubicBezTo>
                  <a:cubicBezTo>
                    <a:pt x="21548" y="3325"/>
                    <a:pt x="21194" y="2888"/>
                    <a:pt x="20549" y="2689"/>
                  </a:cubicBezTo>
                  <a:lnTo>
                    <a:pt x="12741" y="288"/>
                  </a:lnTo>
                  <a:cubicBezTo>
                    <a:pt x="11494" y="-96"/>
                    <a:pt x="10109" y="-96"/>
                    <a:pt x="8862" y="288"/>
                  </a:cubicBezTo>
                  <a:lnTo>
                    <a:pt x="1054" y="2689"/>
                  </a:lnTo>
                  <a:cubicBezTo>
                    <a:pt x="412" y="2888"/>
                    <a:pt x="58" y="3325"/>
                    <a:pt x="6" y="3783"/>
                  </a:cubicBezTo>
                  <a:cubicBezTo>
                    <a:pt x="6" y="3783"/>
                    <a:pt x="6" y="3783"/>
                    <a:pt x="6" y="3783"/>
                  </a:cubicBezTo>
                  <a:lnTo>
                    <a:pt x="0" y="3783"/>
                  </a:lnTo>
                  <a:lnTo>
                    <a:pt x="0" y="17197"/>
                  </a:lnTo>
                  <a:lnTo>
                    <a:pt x="86" y="17197"/>
                  </a:lnTo>
                  <a:cubicBezTo>
                    <a:pt x="213" y="17489"/>
                    <a:pt x="475" y="17753"/>
                    <a:pt x="881" y="17920"/>
                  </a:cubicBezTo>
                  <a:lnTo>
                    <a:pt x="8373" y="21031"/>
                  </a:lnTo>
                  <a:cubicBezTo>
                    <a:pt x="9130" y="21346"/>
                    <a:pt x="9965" y="21504"/>
                    <a:pt x="10800" y="21504"/>
                  </a:cubicBezTo>
                  <a:cubicBezTo>
                    <a:pt x="11635" y="21504"/>
                    <a:pt x="12470" y="21346"/>
                    <a:pt x="13227" y="21031"/>
                  </a:cubicBezTo>
                  <a:lnTo>
                    <a:pt x="20719" y="17920"/>
                  </a:lnTo>
                  <a:cubicBezTo>
                    <a:pt x="21125" y="17753"/>
                    <a:pt x="21387" y="17489"/>
                    <a:pt x="21514" y="17197"/>
                  </a:cubicBezTo>
                  <a:lnTo>
                    <a:pt x="21600" y="17197"/>
                  </a:lnTo>
                  <a:lnTo>
                    <a:pt x="21600" y="3783"/>
                  </a:lnTo>
                  <a:lnTo>
                    <a:pt x="21597" y="378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xmlns="" id="{8342F0EB-41AA-4423-B0EA-D1E8ED058B75}"/>
                </a:ext>
              </a:extLst>
            </p:cNvPr>
            <p:cNvSpPr/>
            <p:nvPr/>
          </p:nvSpPr>
          <p:spPr>
            <a:xfrm>
              <a:off x="943775" y="3357831"/>
              <a:ext cx="947758" cy="856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extrusionOk="0">
                  <a:moveTo>
                    <a:pt x="21597" y="3783"/>
                  </a:moveTo>
                  <a:cubicBezTo>
                    <a:pt x="21597" y="3783"/>
                    <a:pt x="21597" y="3783"/>
                    <a:pt x="21597" y="3783"/>
                  </a:cubicBezTo>
                  <a:cubicBezTo>
                    <a:pt x="21548" y="3325"/>
                    <a:pt x="21194" y="2888"/>
                    <a:pt x="20549" y="2689"/>
                  </a:cubicBezTo>
                  <a:lnTo>
                    <a:pt x="12741" y="288"/>
                  </a:lnTo>
                  <a:cubicBezTo>
                    <a:pt x="11494" y="-96"/>
                    <a:pt x="10109" y="-96"/>
                    <a:pt x="8862" y="288"/>
                  </a:cubicBezTo>
                  <a:lnTo>
                    <a:pt x="1054" y="2689"/>
                  </a:lnTo>
                  <a:cubicBezTo>
                    <a:pt x="412" y="2888"/>
                    <a:pt x="58" y="3325"/>
                    <a:pt x="6" y="3783"/>
                  </a:cubicBezTo>
                  <a:cubicBezTo>
                    <a:pt x="6" y="3783"/>
                    <a:pt x="6" y="3783"/>
                    <a:pt x="6" y="3783"/>
                  </a:cubicBezTo>
                  <a:lnTo>
                    <a:pt x="0" y="3783"/>
                  </a:lnTo>
                  <a:lnTo>
                    <a:pt x="0" y="17197"/>
                  </a:lnTo>
                  <a:lnTo>
                    <a:pt x="86" y="17197"/>
                  </a:lnTo>
                  <a:cubicBezTo>
                    <a:pt x="213" y="17489"/>
                    <a:pt x="475" y="17753"/>
                    <a:pt x="881" y="17920"/>
                  </a:cubicBezTo>
                  <a:lnTo>
                    <a:pt x="8373" y="21031"/>
                  </a:lnTo>
                  <a:cubicBezTo>
                    <a:pt x="9130" y="21346"/>
                    <a:pt x="9965" y="21504"/>
                    <a:pt x="10800" y="21504"/>
                  </a:cubicBezTo>
                  <a:cubicBezTo>
                    <a:pt x="11635" y="21504"/>
                    <a:pt x="12470" y="21346"/>
                    <a:pt x="13227" y="21031"/>
                  </a:cubicBezTo>
                  <a:lnTo>
                    <a:pt x="20719" y="17920"/>
                  </a:lnTo>
                  <a:cubicBezTo>
                    <a:pt x="21125" y="17753"/>
                    <a:pt x="21387" y="17489"/>
                    <a:pt x="21514" y="17197"/>
                  </a:cubicBezTo>
                  <a:lnTo>
                    <a:pt x="21600" y="17197"/>
                  </a:lnTo>
                  <a:lnTo>
                    <a:pt x="21600" y="3783"/>
                  </a:lnTo>
                  <a:lnTo>
                    <a:pt x="21597" y="3783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xmlns="" id="{F0C9DB6B-1929-44DD-8663-2CFD41F6AE22}"/>
                </a:ext>
              </a:extLst>
            </p:cNvPr>
            <p:cNvSpPr/>
            <p:nvPr/>
          </p:nvSpPr>
          <p:spPr>
            <a:xfrm>
              <a:off x="943775" y="4437951"/>
              <a:ext cx="947758" cy="856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extrusionOk="0">
                  <a:moveTo>
                    <a:pt x="21597" y="3783"/>
                  </a:moveTo>
                  <a:cubicBezTo>
                    <a:pt x="21597" y="3783"/>
                    <a:pt x="21597" y="3783"/>
                    <a:pt x="21597" y="3783"/>
                  </a:cubicBezTo>
                  <a:cubicBezTo>
                    <a:pt x="21548" y="3325"/>
                    <a:pt x="21194" y="2888"/>
                    <a:pt x="20549" y="2689"/>
                  </a:cubicBezTo>
                  <a:lnTo>
                    <a:pt x="12741" y="288"/>
                  </a:lnTo>
                  <a:cubicBezTo>
                    <a:pt x="11494" y="-96"/>
                    <a:pt x="10109" y="-96"/>
                    <a:pt x="8862" y="288"/>
                  </a:cubicBezTo>
                  <a:lnTo>
                    <a:pt x="1054" y="2689"/>
                  </a:lnTo>
                  <a:cubicBezTo>
                    <a:pt x="412" y="2888"/>
                    <a:pt x="58" y="3325"/>
                    <a:pt x="6" y="3783"/>
                  </a:cubicBezTo>
                  <a:cubicBezTo>
                    <a:pt x="6" y="3783"/>
                    <a:pt x="6" y="3783"/>
                    <a:pt x="6" y="3783"/>
                  </a:cubicBezTo>
                  <a:lnTo>
                    <a:pt x="0" y="3783"/>
                  </a:lnTo>
                  <a:lnTo>
                    <a:pt x="0" y="17197"/>
                  </a:lnTo>
                  <a:lnTo>
                    <a:pt x="86" y="17197"/>
                  </a:lnTo>
                  <a:cubicBezTo>
                    <a:pt x="213" y="17489"/>
                    <a:pt x="475" y="17753"/>
                    <a:pt x="881" y="17920"/>
                  </a:cubicBezTo>
                  <a:lnTo>
                    <a:pt x="8373" y="21031"/>
                  </a:lnTo>
                  <a:cubicBezTo>
                    <a:pt x="9130" y="21346"/>
                    <a:pt x="9965" y="21504"/>
                    <a:pt x="10800" y="21504"/>
                  </a:cubicBezTo>
                  <a:cubicBezTo>
                    <a:pt x="11635" y="21504"/>
                    <a:pt x="12470" y="21346"/>
                    <a:pt x="13227" y="21031"/>
                  </a:cubicBezTo>
                  <a:lnTo>
                    <a:pt x="20719" y="17920"/>
                  </a:lnTo>
                  <a:cubicBezTo>
                    <a:pt x="21125" y="17753"/>
                    <a:pt x="21387" y="17489"/>
                    <a:pt x="21514" y="17197"/>
                  </a:cubicBezTo>
                  <a:lnTo>
                    <a:pt x="21600" y="17197"/>
                  </a:lnTo>
                  <a:lnTo>
                    <a:pt x="21600" y="3783"/>
                  </a:lnTo>
                  <a:lnTo>
                    <a:pt x="21597" y="3783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xmlns="" id="{EF165206-C51A-4F36-BBCB-715F99D93B34}"/>
                </a:ext>
              </a:extLst>
            </p:cNvPr>
            <p:cNvSpPr/>
            <p:nvPr/>
          </p:nvSpPr>
          <p:spPr>
            <a:xfrm>
              <a:off x="943775" y="5236136"/>
              <a:ext cx="947758" cy="856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extrusionOk="0">
                  <a:moveTo>
                    <a:pt x="21597" y="3783"/>
                  </a:moveTo>
                  <a:cubicBezTo>
                    <a:pt x="21597" y="3785"/>
                    <a:pt x="21597" y="3785"/>
                    <a:pt x="21597" y="3783"/>
                  </a:cubicBezTo>
                  <a:cubicBezTo>
                    <a:pt x="21548" y="3325"/>
                    <a:pt x="21194" y="2888"/>
                    <a:pt x="20549" y="2689"/>
                  </a:cubicBezTo>
                  <a:lnTo>
                    <a:pt x="12741" y="288"/>
                  </a:lnTo>
                  <a:cubicBezTo>
                    <a:pt x="11494" y="-96"/>
                    <a:pt x="10109" y="-96"/>
                    <a:pt x="8862" y="288"/>
                  </a:cubicBezTo>
                  <a:lnTo>
                    <a:pt x="1054" y="2689"/>
                  </a:lnTo>
                  <a:cubicBezTo>
                    <a:pt x="412" y="2888"/>
                    <a:pt x="58" y="3325"/>
                    <a:pt x="6" y="3783"/>
                  </a:cubicBezTo>
                  <a:cubicBezTo>
                    <a:pt x="6" y="3783"/>
                    <a:pt x="6" y="3783"/>
                    <a:pt x="6" y="3783"/>
                  </a:cubicBezTo>
                  <a:lnTo>
                    <a:pt x="0" y="3783"/>
                  </a:lnTo>
                  <a:lnTo>
                    <a:pt x="0" y="17197"/>
                  </a:lnTo>
                  <a:lnTo>
                    <a:pt x="86" y="17197"/>
                  </a:lnTo>
                  <a:cubicBezTo>
                    <a:pt x="213" y="17489"/>
                    <a:pt x="475" y="17753"/>
                    <a:pt x="881" y="17920"/>
                  </a:cubicBezTo>
                  <a:lnTo>
                    <a:pt x="8373" y="21031"/>
                  </a:lnTo>
                  <a:cubicBezTo>
                    <a:pt x="9130" y="21346"/>
                    <a:pt x="9965" y="21504"/>
                    <a:pt x="10800" y="21504"/>
                  </a:cubicBezTo>
                  <a:cubicBezTo>
                    <a:pt x="11635" y="21504"/>
                    <a:pt x="12470" y="21346"/>
                    <a:pt x="13227" y="21031"/>
                  </a:cubicBezTo>
                  <a:lnTo>
                    <a:pt x="20719" y="17920"/>
                  </a:lnTo>
                  <a:cubicBezTo>
                    <a:pt x="21125" y="17753"/>
                    <a:pt x="21387" y="17489"/>
                    <a:pt x="21514" y="17197"/>
                  </a:cubicBezTo>
                  <a:lnTo>
                    <a:pt x="21600" y="17197"/>
                  </a:lnTo>
                  <a:lnTo>
                    <a:pt x="21600" y="3783"/>
                  </a:lnTo>
                  <a:lnTo>
                    <a:pt x="21597" y="378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xmlns="" id="{29C4A630-8D17-41E8-BBD2-0DE4644CDCBA}"/>
                </a:ext>
              </a:extLst>
            </p:cNvPr>
            <p:cNvSpPr/>
            <p:nvPr/>
          </p:nvSpPr>
          <p:spPr>
            <a:xfrm>
              <a:off x="1124294" y="922135"/>
              <a:ext cx="293345" cy="561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041"/>
                  </a:lnTo>
                  <a:lnTo>
                    <a:pt x="178" y="21041"/>
                  </a:lnTo>
                  <a:cubicBezTo>
                    <a:pt x="426" y="21079"/>
                    <a:pt x="950" y="21113"/>
                    <a:pt x="1767" y="21135"/>
                  </a:cubicBezTo>
                  <a:lnTo>
                    <a:pt x="16744" y="21539"/>
                  </a:lnTo>
                  <a:cubicBezTo>
                    <a:pt x="18262" y="21580"/>
                    <a:pt x="19931" y="21600"/>
                    <a:pt x="21600" y="21600"/>
                  </a:cubicBez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xmlns="" id="{42CA9659-D0EC-4F63-8A4A-7EC3A705A36B}"/>
                </a:ext>
              </a:extLst>
            </p:cNvPr>
            <p:cNvSpPr/>
            <p:nvPr/>
          </p:nvSpPr>
          <p:spPr>
            <a:xfrm>
              <a:off x="1427495" y="922137"/>
              <a:ext cx="293345" cy="561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669" y="21600"/>
                    <a:pt x="3338" y="21579"/>
                    <a:pt x="4856" y="21539"/>
                  </a:cubicBezTo>
                  <a:lnTo>
                    <a:pt x="19833" y="21135"/>
                  </a:lnTo>
                  <a:cubicBezTo>
                    <a:pt x="20641" y="21113"/>
                    <a:pt x="21165" y="21079"/>
                    <a:pt x="21422" y="21041"/>
                  </a:cubicBezTo>
                  <a:lnTo>
                    <a:pt x="21600" y="21041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xmlns="" id="{384DD75D-9B11-4C40-899D-5E2198C7AFF5}"/>
                </a:ext>
              </a:extLst>
            </p:cNvPr>
            <p:cNvSpPr/>
            <p:nvPr/>
          </p:nvSpPr>
          <p:spPr>
            <a:xfrm>
              <a:off x="1108008" y="1372063"/>
              <a:ext cx="610572" cy="222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0984" extrusionOk="0">
                  <a:moveTo>
                    <a:pt x="8095" y="19833"/>
                  </a:moveTo>
                  <a:lnTo>
                    <a:pt x="852" y="12252"/>
                  </a:lnTo>
                  <a:cubicBezTo>
                    <a:pt x="-359" y="10986"/>
                    <a:pt x="-256" y="7532"/>
                    <a:pt x="1019" y="6542"/>
                  </a:cubicBezTo>
                  <a:lnTo>
                    <a:pt x="8567" y="698"/>
                  </a:lnTo>
                  <a:cubicBezTo>
                    <a:pt x="9773" y="-233"/>
                    <a:pt x="11113" y="-233"/>
                    <a:pt x="12315" y="698"/>
                  </a:cubicBezTo>
                  <a:lnTo>
                    <a:pt x="19863" y="6542"/>
                  </a:lnTo>
                  <a:cubicBezTo>
                    <a:pt x="21138" y="7532"/>
                    <a:pt x="21241" y="10986"/>
                    <a:pt x="20030" y="12252"/>
                  </a:cubicBezTo>
                  <a:lnTo>
                    <a:pt x="12787" y="19833"/>
                  </a:lnTo>
                  <a:cubicBezTo>
                    <a:pt x="11323" y="21367"/>
                    <a:pt x="9563" y="21367"/>
                    <a:pt x="8095" y="19833"/>
                  </a:cubicBezTo>
                  <a:close/>
                </a:path>
              </a:pathLst>
            </a:custGeom>
            <a:solidFill>
              <a:srgbClr val="BDC8CB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90F17359-B5D5-4903-920E-D899FCF6F85E}"/>
                </a:ext>
              </a:extLst>
            </p:cNvPr>
            <p:cNvSpPr/>
            <p:nvPr/>
          </p:nvSpPr>
          <p:spPr>
            <a:xfrm>
              <a:off x="1108009" y="1811565"/>
              <a:ext cx="610572" cy="3364149"/>
            </a:xfrm>
            <a:custGeom>
              <a:avLst/>
              <a:gdLst>
                <a:gd name="connsiteX0" fmla="*/ 0 w 872169"/>
                <a:gd name="connsiteY0" fmla="*/ 3935740 h 4805507"/>
                <a:gd name="connsiteX1" fmla="*/ 290190 w 872169"/>
                <a:gd name="connsiteY1" fmla="*/ 4045158 h 4805507"/>
                <a:gd name="connsiteX2" fmla="*/ 442310 w 872169"/>
                <a:gd name="connsiteY2" fmla="*/ 4072095 h 4805507"/>
                <a:gd name="connsiteX3" fmla="*/ 594429 w 872169"/>
                <a:gd name="connsiteY3" fmla="*/ 4045158 h 4805507"/>
                <a:gd name="connsiteX4" fmla="*/ 872169 w 872169"/>
                <a:gd name="connsiteY4" fmla="*/ 3940435 h 4805507"/>
                <a:gd name="connsiteX5" fmla="*/ 872169 w 872169"/>
                <a:gd name="connsiteY5" fmla="*/ 4673871 h 4805507"/>
                <a:gd name="connsiteX6" fmla="*/ 594429 w 872169"/>
                <a:gd name="connsiteY6" fmla="*/ 4778567 h 4805507"/>
                <a:gd name="connsiteX7" fmla="*/ 442324 w 872169"/>
                <a:gd name="connsiteY7" fmla="*/ 4805502 h 4805507"/>
                <a:gd name="connsiteX8" fmla="*/ 442324 w 872169"/>
                <a:gd name="connsiteY8" fmla="*/ 4805507 h 4805507"/>
                <a:gd name="connsiteX9" fmla="*/ 442310 w 872169"/>
                <a:gd name="connsiteY9" fmla="*/ 4805505 h 4805507"/>
                <a:gd name="connsiteX10" fmla="*/ 442295 w 872169"/>
                <a:gd name="connsiteY10" fmla="*/ 4805507 h 4805507"/>
                <a:gd name="connsiteX11" fmla="*/ 442295 w 872169"/>
                <a:gd name="connsiteY11" fmla="*/ 4805502 h 4805507"/>
                <a:gd name="connsiteX12" fmla="*/ 290190 w 872169"/>
                <a:gd name="connsiteY12" fmla="*/ 4778567 h 4805507"/>
                <a:gd name="connsiteX13" fmla="*/ 0 w 872169"/>
                <a:gd name="connsiteY13" fmla="*/ 4669178 h 4805507"/>
                <a:gd name="connsiteX14" fmla="*/ 0 w 872169"/>
                <a:gd name="connsiteY14" fmla="*/ 2941149 h 4805507"/>
                <a:gd name="connsiteX15" fmla="*/ 290190 w 872169"/>
                <a:gd name="connsiteY15" fmla="*/ 3050567 h 4805507"/>
                <a:gd name="connsiteX16" fmla="*/ 442310 w 872169"/>
                <a:gd name="connsiteY16" fmla="*/ 3077504 h 4805507"/>
                <a:gd name="connsiteX17" fmla="*/ 594429 w 872169"/>
                <a:gd name="connsiteY17" fmla="*/ 3050567 h 4805507"/>
                <a:gd name="connsiteX18" fmla="*/ 872169 w 872169"/>
                <a:gd name="connsiteY18" fmla="*/ 2945844 h 4805507"/>
                <a:gd name="connsiteX19" fmla="*/ 872169 w 872169"/>
                <a:gd name="connsiteY19" fmla="*/ 3679280 h 4805507"/>
                <a:gd name="connsiteX20" fmla="*/ 594429 w 872169"/>
                <a:gd name="connsiteY20" fmla="*/ 3783976 h 4805507"/>
                <a:gd name="connsiteX21" fmla="*/ 442324 w 872169"/>
                <a:gd name="connsiteY21" fmla="*/ 3810911 h 4805507"/>
                <a:gd name="connsiteX22" fmla="*/ 442324 w 872169"/>
                <a:gd name="connsiteY22" fmla="*/ 3810916 h 4805507"/>
                <a:gd name="connsiteX23" fmla="*/ 442310 w 872169"/>
                <a:gd name="connsiteY23" fmla="*/ 3810914 h 4805507"/>
                <a:gd name="connsiteX24" fmla="*/ 442295 w 872169"/>
                <a:gd name="connsiteY24" fmla="*/ 3810916 h 4805507"/>
                <a:gd name="connsiteX25" fmla="*/ 442295 w 872169"/>
                <a:gd name="connsiteY25" fmla="*/ 3810911 h 4805507"/>
                <a:gd name="connsiteX26" fmla="*/ 290190 w 872169"/>
                <a:gd name="connsiteY26" fmla="*/ 3783976 h 4805507"/>
                <a:gd name="connsiteX27" fmla="*/ 0 w 872169"/>
                <a:gd name="connsiteY27" fmla="*/ 3674587 h 4805507"/>
                <a:gd name="connsiteX28" fmla="*/ 0 w 872169"/>
                <a:gd name="connsiteY28" fmla="*/ 1950549 h 4805507"/>
                <a:gd name="connsiteX29" fmla="*/ 290190 w 872169"/>
                <a:gd name="connsiteY29" fmla="*/ 2059966 h 4805507"/>
                <a:gd name="connsiteX30" fmla="*/ 442310 w 872169"/>
                <a:gd name="connsiteY30" fmla="*/ 2086904 h 4805507"/>
                <a:gd name="connsiteX31" fmla="*/ 594429 w 872169"/>
                <a:gd name="connsiteY31" fmla="*/ 2059966 h 4805507"/>
                <a:gd name="connsiteX32" fmla="*/ 872169 w 872169"/>
                <a:gd name="connsiteY32" fmla="*/ 1955243 h 4805507"/>
                <a:gd name="connsiteX33" fmla="*/ 872169 w 872169"/>
                <a:gd name="connsiteY33" fmla="*/ 2688680 h 4805507"/>
                <a:gd name="connsiteX34" fmla="*/ 594429 w 872169"/>
                <a:gd name="connsiteY34" fmla="*/ 2793376 h 4805507"/>
                <a:gd name="connsiteX35" fmla="*/ 442324 w 872169"/>
                <a:gd name="connsiteY35" fmla="*/ 2820311 h 4805507"/>
                <a:gd name="connsiteX36" fmla="*/ 442324 w 872169"/>
                <a:gd name="connsiteY36" fmla="*/ 2820316 h 4805507"/>
                <a:gd name="connsiteX37" fmla="*/ 442310 w 872169"/>
                <a:gd name="connsiteY37" fmla="*/ 2820314 h 4805507"/>
                <a:gd name="connsiteX38" fmla="*/ 442295 w 872169"/>
                <a:gd name="connsiteY38" fmla="*/ 2820316 h 4805507"/>
                <a:gd name="connsiteX39" fmla="*/ 442295 w 872169"/>
                <a:gd name="connsiteY39" fmla="*/ 2820311 h 4805507"/>
                <a:gd name="connsiteX40" fmla="*/ 290190 w 872169"/>
                <a:gd name="connsiteY40" fmla="*/ 2793376 h 4805507"/>
                <a:gd name="connsiteX41" fmla="*/ 0 w 872169"/>
                <a:gd name="connsiteY41" fmla="*/ 2683987 h 4805507"/>
                <a:gd name="connsiteX42" fmla="*/ 0 w 872169"/>
                <a:gd name="connsiteY42" fmla="*/ 972649 h 4805507"/>
                <a:gd name="connsiteX43" fmla="*/ 290190 w 872169"/>
                <a:gd name="connsiteY43" fmla="*/ 1082066 h 4805507"/>
                <a:gd name="connsiteX44" fmla="*/ 364428 w 872169"/>
                <a:gd name="connsiteY44" fmla="*/ 1102260 h 4805507"/>
                <a:gd name="connsiteX45" fmla="*/ 442310 w 872169"/>
                <a:gd name="connsiteY45" fmla="*/ 1109005 h 4805507"/>
                <a:gd name="connsiteX46" fmla="*/ 520192 w 872169"/>
                <a:gd name="connsiteY46" fmla="*/ 1102260 h 4805507"/>
                <a:gd name="connsiteX47" fmla="*/ 594429 w 872169"/>
                <a:gd name="connsiteY47" fmla="*/ 1082066 h 4805507"/>
                <a:gd name="connsiteX48" fmla="*/ 872169 w 872169"/>
                <a:gd name="connsiteY48" fmla="*/ 977343 h 4805507"/>
                <a:gd name="connsiteX49" fmla="*/ 872169 w 872169"/>
                <a:gd name="connsiteY49" fmla="*/ 1710780 h 4805507"/>
                <a:gd name="connsiteX50" fmla="*/ 594429 w 872169"/>
                <a:gd name="connsiteY50" fmla="*/ 1815476 h 4805507"/>
                <a:gd name="connsiteX51" fmla="*/ 520192 w 872169"/>
                <a:gd name="connsiteY51" fmla="*/ 1835669 h 4805507"/>
                <a:gd name="connsiteX52" fmla="*/ 442324 w 872169"/>
                <a:gd name="connsiteY52" fmla="*/ 1842414 h 4805507"/>
                <a:gd name="connsiteX53" fmla="*/ 442324 w 872169"/>
                <a:gd name="connsiteY53" fmla="*/ 1842416 h 4805507"/>
                <a:gd name="connsiteX54" fmla="*/ 442310 w 872169"/>
                <a:gd name="connsiteY54" fmla="*/ 1842415 h 4805507"/>
                <a:gd name="connsiteX55" fmla="*/ 442295 w 872169"/>
                <a:gd name="connsiteY55" fmla="*/ 1842416 h 4805507"/>
                <a:gd name="connsiteX56" fmla="*/ 442295 w 872169"/>
                <a:gd name="connsiteY56" fmla="*/ 1842414 h 4805507"/>
                <a:gd name="connsiteX57" fmla="*/ 364428 w 872169"/>
                <a:gd name="connsiteY57" fmla="*/ 1835669 h 4805507"/>
                <a:gd name="connsiteX58" fmla="*/ 290190 w 872169"/>
                <a:gd name="connsiteY58" fmla="*/ 1815476 h 4805507"/>
                <a:gd name="connsiteX59" fmla="*/ 0 w 872169"/>
                <a:gd name="connsiteY59" fmla="*/ 1706087 h 4805507"/>
                <a:gd name="connsiteX60" fmla="*/ 0 w 872169"/>
                <a:gd name="connsiteY60" fmla="*/ 0 h 4805507"/>
                <a:gd name="connsiteX61" fmla="*/ 290190 w 872169"/>
                <a:gd name="connsiteY61" fmla="*/ 109418 h 4805507"/>
                <a:gd name="connsiteX62" fmla="*/ 364428 w 872169"/>
                <a:gd name="connsiteY62" fmla="*/ 129646 h 4805507"/>
                <a:gd name="connsiteX63" fmla="*/ 442310 w 872169"/>
                <a:gd name="connsiteY63" fmla="*/ 136357 h 4805507"/>
                <a:gd name="connsiteX64" fmla="*/ 520192 w 872169"/>
                <a:gd name="connsiteY64" fmla="*/ 129611 h 4805507"/>
                <a:gd name="connsiteX65" fmla="*/ 594429 w 872169"/>
                <a:gd name="connsiteY65" fmla="*/ 109418 h 4805507"/>
                <a:gd name="connsiteX66" fmla="*/ 872169 w 872169"/>
                <a:gd name="connsiteY66" fmla="*/ 4694 h 4805507"/>
                <a:gd name="connsiteX67" fmla="*/ 872169 w 872169"/>
                <a:gd name="connsiteY67" fmla="*/ 738131 h 4805507"/>
                <a:gd name="connsiteX68" fmla="*/ 594429 w 872169"/>
                <a:gd name="connsiteY68" fmla="*/ 842827 h 4805507"/>
                <a:gd name="connsiteX69" fmla="*/ 520192 w 872169"/>
                <a:gd name="connsiteY69" fmla="*/ 863020 h 4805507"/>
                <a:gd name="connsiteX70" fmla="*/ 442324 w 872169"/>
                <a:gd name="connsiteY70" fmla="*/ 869765 h 4805507"/>
                <a:gd name="connsiteX71" fmla="*/ 442324 w 872169"/>
                <a:gd name="connsiteY71" fmla="*/ 869767 h 4805507"/>
                <a:gd name="connsiteX72" fmla="*/ 442310 w 872169"/>
                <a:gd name="connsiteY72" fmla="*/ 869766 h 4805507"/>
                <a:gd name="connsiteX73" fmla="*/ 442295 w 872169"/>
                <a:gd name="connsiteY73" fmla="*/ 869767 h 4805507"/>
                <a:gd name="connsiteX74" fmla="*/ 442295 w 872169"/>
                <a:gd name="connsiteY74" fmla="*/ 869765 h 4805507"/>
                <a:gd name="connsiteX75" fmla="*/ 364428 w 872169"/>
                <a:gd name="connsiteY75" fmla="*/ 863020 h 4805507"/>
                <a:gd name="connsiteX76" fmla="*/ 290190 w 872169"/>
                <a:gd name="connsiteY76" fmla="*/ 842827 h 4805507"/>
                <a:gd name="connsiteX77" fmla="*/ 0 w 872169"/>
                <a:gd name="connsiteY77" fmla="*/ 733438 h 480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72169" h="4805507">
                  <a:moveTo>
                    <a:pt x="0" y="3935740"/>
                  </a:moveTo>
                  <a:lnTo>
                    <a:pt x="290190" y="4045158"/>
                  </a:lnTo>
                  <a:lnTo>
                    <a:pt x="442310" y="4072095"/>
                  </a:lnTo>
                  <a:lnTo>
                    <a:pt x="594429" y="4045158"/>
                  </a:lnTo>
                  <a:lnTo>
                    <a:pt x="872169" y="3940435"/>
                  </a:lnTo>
                  <a:lnTo>
                    <a:pt x="872169" y="4673871"/>
                  </a:lnTo>
                  <a:lnTo>
                    <a:pt x="594429" y="4778567"/>
                  </a:lnTo>
                  <a:lnTo>
                    <a:pt x="442324" y="4805502"/>
                  </a:lnTo>
                  <a:lnTo>
                    <a:pt x="442324" y="4805507"/>
                  </a:lnTo>
                  <a:lnTo>
                    <a:pt x="442310" y="4805505"/>
                  </a:lnTo>
                  <a:lnTo>
                    <a:pt x="442295" y="4805507"/>
                  </a:lnTo>
                  <a:lnTo>
                    <a:pt x="442295" y="4805502"/>
                  </a:lnTo>
                  <a:lnTo>
                    <a:pt x="290190" y="4778567"/>
                  </a:lnTo>
                  <a:lnTo>
                    <a:pt x="0" y="4669178"/>
                  </a:lnTo>
                  <a:close/>
                  <a:moveTo>
                    <a:pt x="0" y="2941149"/>
                  </a:moveTo>
                  <a:lnTo>
                    <a:pt x="290190" y="3050567"/>
                  </a:lnTo>
                  <a:lnTo>
                    <a:pt x="442310" y="3077504"/>
                  </a:lnTo>
                  <a:lnTo>
                    <a:pt x="594429" y="3050567"/>
                  </a:lnTo>
                  <a:lnTo>
                    <a:pt x="872169" y="2945844"/>
                  </a:lnTo>
                  <a:lnTo>
                    <a:pt x="872169" y="3679280"/>
                  </a:lnTo>
                  <a:lnTo>
                    <a:pt x="594429" y="3783976"/>
                  </a:lnTo>
                  <a:lnTo>
                    <a:pt x="442324" y="3810911"/>
                  </a:lnTo>
                  <a:lnTo>
                    <a:pt x="442324" y="3810916"/>
                  </a:lnTo>
                  <a:lnTo>
                    <a:pt x="442310" y="3810914"/>
                  </a:lnTo>
                  <a:lnTo>
                    <a:pt x="442295" y="3810916"/>
                  </a:lnTo>
                  <a:lnTo>
                    <a:pt x="442295" y="3810911"/>
                  </a:lnTo>
                  <a:lnTo>
                    <a:pt x="290190" y="3783976"/>
                  </a:lnTo>
                  <a:lnTo>
                    <a:pt x="0" y="3674587"/>
                  </a:lnTo>
                  <a:close/>
                  <a:moveTo>
                    <a:pt x="0" y="1950549"/>
                  </a:moveTo>
                  <a:lnTo>
                    <a:pt x="290190" y="2059966"/>
                  </a:lnTo>
                  <a:lnTo>
                    <a:pt x="442310" y="2086904"/>
                  </a:lnTo>
                  <a:lnTo>
                    <a:pt x="594429" y="2059966"/>
                  </a:lnTo>
                  <a:lnTo>
                    <a:pt x="872169" y="1955243"/>
                  </a:lnTo>
                  <a:lnTo>
                    <a:pt x="872169" y="2688680"/>
                  </a:lnTo>
                  <a:lnTo>
                    <a:pt x="594429" y="2793376"/>
                  </a:lnTo>
                  <a:lnTo>
                    <a:pt x="442324" y="2820311"/>
                  </a:lnTo>
                  <a:lnTo>
                    <a:pt x="442324" y="2820316"/>
                  </a:lnTo>
                  <a:lnTo>
                    <a:pt x="442310" y="2820314"/>
                  </a:lnTo>
                  <a:lnTo>
                    <a:pt x="442295" y="2820316"/>
                  </a:lnTo>
                  <a:lnTo>
                    <a:pt x="442295" y="2820311"/>
                  </a:lnTo>
                  <a:lnTo>
                    <a:pt x="290190" y="2793376"/>
                  </a:lnTo>
                  <a:lnTo>
                    <a:pt x="0" y="2683987"/>
                  </a:lnTo>
                  <a:close/>
                  <a:moveTo>
                    <a:pt x="0" y="972649"/>
                  </a:moveTo>
                  <a:lnTo>
                    <a:pt x="290190" y="1082066"/>
                  </a:lnTo>
                  <a:cubicBezTo>
                    <a:pt x="313920" y="1091031"/>
                    <a:pt x="338869" y="1097766"/>
                    <a:pt x="364428" y="1102260"/>
                  </a:cubicBezTo>
                  <a:lnTo>
                    <a:pt x="442310" y="1109005"/>
                  </a:lnTo>
                  <a:lnTo>
                    <a:pt x="520192" y="1102260"/>
                  </a:lnTo>
                  <a:cubicBezTo>
                    <a:pt x="545751" y="1097766"/>
                    <a:pt x="570700" y="1091031"/>
                    <a:pt x="594429" y="1082066"/>
                  </a:cubicBezTo>
                  <a:lnTo>
                    <a:pt x="872169" y="977343"/>
                  </a:lnTo>
                  <a:lnTo>
                    <a:pt x="872169" y="1710780"/>
                  </a:lnTo>
                  <a:lnTo>
                    <a:pt x="594429" y="1815476"/>
                  </a:lnTo>
                  <a:cubicBezTo>
                    <a:pt x="570700" y="1824440"/>
                    <a:pt x="545751" y="1831175"/>
                    <a:pt x="520192" y="1835669"/>
                  </a:cubicBezTo>
                  <a:lnTo>
                    <a:pt x="442324" y="1842414"/>
                  </a:lnTo>
                  <a:lnTo>
                    <a:pt x="442324" y="1842416"/>
                  </a:lnTo>
                  <a:lnTo>
                    <a:pt x="442310" y="1842415"/>
                  </a:lnTo>
                  <a:lnTo>
                    <a:pt x="442295" y="1842416"/>
                  </a:lnTo>
                  <a:lnTo>
                    <a:pt x="442295" y="1842414"/>
                  </a:lnTo>
                  <a:lnTo>
                    <a:pt x="364428" y="1835669"/>
                  </a:lnTo>
                  <a:cubicBezTo>
                    <a:pt x="338869" y="1831175"/>
                    <a:pt x="313920" y="1824440"/>
                    <a:pt x="290190" y="1815476"/>
                  </a:cubicBezTo>
                  <a:lnTo>
                    <a:pt x="0" y="1706087"/>
                  </a:lnTo>
                  <a:close/>
                  <a:moveTo>
                    <a:pt x="0" y="0"/>
                  </a:moveTo>
                  <a:lnTo>
                    <a:pt x="290190" y="109418"/>
                  </a:lnTo>
                  <a:cubicBezTo>
                    <a:pt x="313920" y="118429"/>
                    <a:pt x="338869" y="125164"/>
                    <a:pt x="364428" y="129646"/>
                  </a:cubicBezTo>
                  <a:lnTo>
                    <a:pt x="442310" y="136357"/>
                  </a:lnTo>
                  <a:lnTo>
                    <a:pt x="520192" y="129611"/>
                  </a:lnTo>
                  <a:cubicBezTo>
                    <a:pt x="545751" y="125117"/>
                    <a:pt x="570700" y="118382"/>
                    <a:pt x="594429" y="109418"/>
                  </a:cubicBezTo>
                  <a:lnTo>
                    <a:pt x="872169" y="4694"/>
                  </a:lnTo>
                  <a:lnTo>
                    <a:pt x="872169" y="738131"/>
                  </a:lnTo>
                  <a:lnTo>
                    <a:pt x="594429" y="842827"/>
                  </a:lnTo>
                  <a:cubicBezTo>
                    <a:pt x="570700" y="851791"/>
                    <a:pt x="545751" y="858526"/>
                    <a:pt x="520192" y="863020"/>
                  </a:cubicBezTo>
                  <a:lnTo>
                    <a:pt x="442324" y="869765"/>
                  </a:lnTo>
                  <a:lnTo>
                    <a:pt x="442324" y="869767"/>
                  </a:lnTo>
                  <a:lnTo>
                    <a:pt x="442310" y="869766"/>
                  </a:lnTo>
                  <a:lnTo>
                    <a:pt x="442295" y="869767"/>
                  </a:lnTo>
                  <a:lnTo>
                    <a:pt x="442295" y="869765"/>
                  </a:lnTo>
                  <a:lnTo>
                    <a:pt x="364428" y="863020"/>
                  </a:lnTo>
                  <a:cubicBezTo>
                    <a:pt x="338869" y="858526"/>
                    <a:pt x="313920" y="851791"/>
                    <a:pt x="290190" y="842827"/>
                  </a:cubicBezTo>
                  <a:lnTo>
                    <a:pt x="0" y="733438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xmlns="" id="{F05F9C8C-9D54-449E-858C-9324D4E6C82A}"/>
                </a:ext>
              </a:extLst>
            </p:cNvPr>
            <p:cNvSpPr/>
            <p:nvPr/>
          </p:nvSpPr>
          <p:spPr>
            <a:xfrm>
              <a:off x="943776" y="4595191"/>
              <a:ext cx="473888" cy="706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16675" y="5315"/>
                  </a:moveTo>
                  <a:lnTo>
                    <a:pt x="1755" y="1523"/>
                  </a:lnTo>
                  <a:cubicBezTo>
                    <a:pt x="477" y="1200"/>
                    <a:pt x="-91" y="585"/>
                    <a:pt x="12" y="0"/>
                  </a:cubicBezTo>
                  <a:lnTo>
                    <a:pt x="1" y="0"/>
                  </a:lnTo>
                  <a:lnTo>
                    <a:pt x="1" y="16350"/>
                  </a:lnTo>
                  <a:lnTo>
                    <a:pt x="173" y="16350"/>
                  </a:lnTo>
                  <a:cubicBezTo>
                    <a:pt x="425" y="16707"/>
                    <a:pt x="947" y="17028"/>
                    <a:pt x="1755" y="17232"/>
                  </a:cubicBezTo>
                  <a:lnTo>
                    <a:pt x="16675" y="21023"/>
                  </a:lnTo>
                  <a:cubicBezTo>
                    <a:pt x="18183" y="21407"/>
                    <a:pt x="19846" y="21600"/>
                    <a:pt x="21509" y="21600"/>
                  </a:cubicBezTo>
                  <a:lnTo>
                    <a:pt x="21509" y="5892"/>
                  </a:lnTo>
                  <a:cubicBezTo>
                    <a:pt x="19846" y="5892"/>
                    <a:pt x="18183" y="5699"/>
                    <a:pt x="16675" y="5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xmlns="" id="{7E4AB6B6-9F82-495B-84FD-D43906BB781B}"/>
                </a:ext>
              </a:extLst>
            </p:cNvPr>
            <p:cNvSpPr/>
            <p:nvPr/>
          </p:nvSpPr>
          <p:spPr>
            <a:xfrm>
              <a:off x="1390801" y="4595191"/>
              <a:ext cx="473889" cy="706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21497" y="0"/>
                  </a:moveTo>
                  <a:cubicBezTo>
                    <a:pt x="21600" y="588"/>
                    <a:pt x="21032" y="1200"/>
                    <a:pt x="19754" y="1523"/>
                  </a:cubicBezTo>
                  <a:lnTo>
                    <a:pt x="4834" y="5315"/>
                  </a:lnTo>
                  <a:cubicBezTo>
                    <a:pt x="3326" y="5699"/>
                    <a:pt x="1663" y="5892"/>
                    <a:pt x="0" y="5892"/>
                  </a:cubicBezTo>
                  <a:lnTo>
                    <a:pt x="0" y="21600"/>
                  </a:lnTo>
                  <a:cubicBezTo>
                    <a:pt x="1663" y="21600"/>
                    <a:pt x="3326" y="21407"/>
                    <a:pt x="4834" y="21023"/>
                  </a:cubicBezTo>
                  <a:lnTo>
                    <a:pt x="19754" y="17232"/>
                  </a:lnTo>
                  <a:cubicBezTo>
                    <a:pt x="20562" y="17025"/>
                    <a:pt x="21084" y="16707"/>
                    <a:pt x="21336" y="16350"/>
                  </a:cubicBezTo>
                  <a:lnTo>
                    <a:pt x="21508" y="16350"/>
                  </a:lnTo>
                  <a:lnTo>
                    <a:pt x="21508" y="0"/>
                  </a:lnTo>
                  <a:lnTo>
                    <a:pt x="2149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xmlns="" id="{9D8528B8-BF55-4862-B01F-9FD04FA80E3F}"/>
                </a:ext>
              </a:extLst>
            </p:cNvPr>
            <p:cNvSpPr/>
            <p:nvPr/>
          </p:nvSpPr>
          <p:spPr>
            <a:xfrm>
              <a:off x="943776" y="5387279"/>
              <a:ext cx="473888" cy="706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16675" y="5315"/>
                  </a:moveTo>
                  <a:lnTo>
                    <a:pt x="1755" y="1523"/>
                  </a:lnTo>
                  <a:cubicBezTo>
                    <a:pt x="477" y="1200"/>
                    <a:pt x="-91" y="585"/>
                    <a:pt x="12" y="0"/>
                  </a:cubicBezTo>
                  <a:lnTo>
                    <a:pt x="1" y="0"/>
                  </a:lnTo>
                  <a:lnTo>
                    <a:pt x="1" y="16350"/>
                  </a:lnTo>
                  <a:lnTo>
                    <a:pt x="173" y="16350"/>
                  </a:lnTo>
                  <a:cubicBezTo>
                    <a:pt x="425" y="16707"/>
                    <a:pt x="947" y="17028"/>
                    <a:pt x="1755" y="17232"/>
                  </a:cubicBezTo>
                  <a:lnTo>
                    <a:pt x="16675" y="21023"/>
                  </a:lnTo>
                  <a:cubicBezTo>
                    <a:pt x="18183" y="21407"/>
                    <a:pt x="19846" y="21600"/>
                    <a:pt x="21509" y="21600"/>
                  </a:cubicBezTo>
                  <a:lnTo>
                    <a:pt x="21509" y="5892"/>
                  </a:lnTo>
                  <a:cubicBezTo>
                    <a:pt x="19846" y="5892"/>
                    <a:pt x="18183" y="5699"/>
                    <a:pt x="16675" y="53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xmlns="" id="{EACF02B2-AF09-45E2-AA64-6DC6FD8A842D}"/>
                </a:ext>
              </a:extLst>
            </p:cNvPr>
            <p:cNvSpPr/>
            <p:nvPr/>
          </p:nvSpPr>
          <p:spPr>
            <a:xfrm>
              <a:off x="1417643" y="5387279"/>
              <a:ext cx="473889" cy="706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21497" y="0"/>
                  </a:moveTo>
                  <a:cubicBezTo>
                    <a:pt x="21600" y="588"/>
                    <a:pt x="21032" y="1200"/>
                    <a:pt x="19754" y="1523"/>
                  </a:cubicBezTo>
                  <a:lnTo>
                    <a:pt x="4834" y="5315"/>
                  </a:lnTo>
                  <a:cubicBezTo>
                    <a:pt x="3326" y="5699"/>
                    <a:pt x="1663" y="5892"/>
                    <a:pt x="0" y="5892"/>
                  </a:cubicBezTo>
                  <a:lnTo>
                    <a:pt x="0" y="21600"/>
                  </a:lnTo>
                  <a:cubicBezTo>
                    <a:pt x="1663" y="21600"/>
                    <a:pt x="3326" y="21407"/>
                    <a:pt x="4834" y="21023"/>
                  </a:cubicBezTo>
                  <a:lnTo>
                    <a:pt x="19754" y="17232"/>
                  </a:lnTo>
                  <a:cubicBezTo>
                    <a:pt x="20562" y="17025"/>
                    <a:pt x="21084" y="16707"/>
                    <a:pt x="21336" y="16350"/>
                  </a:cubicBezTo>
                  <a:lnTo>
                    <a:pt x="21508" y="16350"/>
                  </a:lnTo>
                  <a:lnTo>
                    <a:pt x="21508" y="0"/>
                  </a:lnTo>
                  <a:lnTo>
                    <a:pt x="2149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xmlns="" id="{809D0481-FE70-4B23-A03D-CD19ADAC4B9F}"/>
                </a:ext>
              </a:extLst>
            </p:cNvPr>
            <p:cNvSpPr/>
            <p:nvPr/>
          </p:nvSpPr>
          <p:spPr>
            <a:xfrm>
              <a:off x="943776" y="3515071"/>
              <a:ext cx="473888" cy="706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16675" y="5315"/>
                  </a:moveTo>
                  <a:lnTo>
                    <a:pt x="1755" y="1523"/>
                  </a:lnTo>
                  <a:cubicBezTo>
                    <a:pt x="477" y="1197"/>
                    <a:pt x="-91" y="585"/>
                    <a:pt x="12" y="0"/>
                  </a:cubicBezTo>
                  <a:lnTo>
                    <a:pt x="1" y="0"/>
                  </a:lnTo>
                  <a:lnTo>
                    <a:pt x="1" y="16350"/>
                  </a:lnTo>
                  <a:lnTo>
                    <a:pt x="173" y="16350"/>
                  </a:lnTo>
                  <a:cubicBezTo>
                    <a:pt x="425" y="16707"/>
                    <a:pt x="947" y="17028"/>
                    <a:pt x="1755" y="17232"/>
                  </a:cubicBezTo>
                  <a:lnTo>
                    <a:pt x="16675" y="21023"/>
                  </a:lnTo>
                  <a:cubicBezTo>
                    <a:pt x="18183" y="21407"/>
                    <a:pt x="19846" y="21600"/>
                    <a:pt x="21509" y="21600"/>
                  </a:cubicBezTo>
                  <a:lnTo>
                    <a:pt x="21509" y="5892"/>
                  </a:lnTo>
                  <a:cubicBezTo>
                    <a:pt x="19846" y="5892"/>
                    <a:pt x="18183" y="5699"/>
                    <a:pt x="16675" y="53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xmlns="" id="{4F8ED6BB-B98E-4E10-9501-8E9CBBC9924A}"/>
                </a:ext>
              </a:extLst>
            </p:cNvPr>
            <p:cNvSpPr/>
            <p:nvPr/>
          </p:nvSpPr>
          <p:spPr>
            <a:xfrm>
              <a:off x="1417643" y="3515071"/>
              <a:ext cx="473889" cy="706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21497" y="0"/>
                  </a:moveTo>
                  <a:cubicBezTo>
                    <a:pt x="21600" y="588"/>
                    <a:pt x="21032" y="1200"/>
                    <a:pt x="19754" y="1523"/>
                  </a:cubicBezTo>
                  <a:lnTo>
                    <a:pt x="4834" y="5315"/>
                  </a:lnTo>
                  <a:cubicBezTo>
                    <a:pt x="3326" y="5699"/>
                    <a:pt x="1663" y="5892"/>
                    <a:pt x="0" y="5892"/>
                  </a:cubicBezTo>
                  <a:lnTo>
                    <a:pt x="0" y="21600"/>
                  </a:lnTo>
                  <a:cubicBezTo>
                    <a:pt x="1663" y="21600"/>
                    <a:pt x="3326" y="21407"/>
                    <a:pt x="4834" y="21023"/>
                  </a:cubicBezTo>
                  <a:lnTo>
                    <a:pt x="19754" y="17232"/>
                  </a:lnTo>
                  <a:cubicBezTo>
                    <a:pt x="20562" y="17028"/>
                    <a:pt x="21084" y="16707"/>
                    <a:pt x="21336" y="16350"/>
                  </a:cubicBezTo>
                  <a:lnTo>
                    <a:pt x="21508" y="16350"/>
                  </a:lnTo>
                  <a:lnTo>
                    <a:pt x="21508" y="0"/>
                  </a:lnTo>
                  <a:lnTo>
                    <a:pt x="2149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xmlns="" id="{DAD6D794-E9CB-42D5-A442-1D76462386CF}"/>
                </a:ext>
              </a:extLst>
            </p:cNvPr>
            <p:cNvSpPr/>
            <p:nvPr/>
          </p:nvSpPr>
          <p:spPr>
            <a:xfrm>
              <a:off x="943776" y="2302800"/>
              <a:ext cx="473888" cy="706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16675" y="5315"/>
                  </a:moveTo>
                  <a:lnTo>
                    <a:pt x="1755" y="1523"/>
                  </a:lnTo>
                  <a:cubicBezTo>
                    <a:pt x="477" y="1197"/>
                    <a:pt x="-91" y="585"/>
                    <a:pt x="12" y="0"/>
                  </a:cubicBezTo>
                  <a:lnTo>
                    <a:pt x="1" y="0"/>
                  </a:lnTo>
                  <a:lnTo>
                    <a:pt x="1" y="16350"/>
                  </a:lnTo>
                  <a:lnTo>
                    <a:pt x="173" y="16350"/>
                  </a:lnTo>
                  <a:cubicBezTo>
                    <a:pt x="425" y="16707"/>
                    <a:pt x="947" y="17028"/>
                    <a:pt x="1755" y="17232"/>
                  </a:cubicBezTo>
                  <a:lnTo>
                    <a:pt x="16675" y="21023"/>
                  </a:lnTo>
                  <a:cubicBezTo>
                    <a:pt x="18183" y="21407"/>
                    <a:pt x="19846" y="21600"/>
                    <a:pt x="21509" y="21600"/>
                  </a:cubicBezTo>
                  <a:lnTo>
                    <a:pt x="21509" y="5892"/>
                  </a:lnTo>
                  <a:cubicBezTo>
                    <a:pt x="19846" y="5892"/>
                    <a:pt x="18183" y="5699"/>
                    <a:pt x="16675" y="5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xmlns="" id="{F8CD7D8A-0C60-4E8A-85CD-32725605EC88}"/>
                </a:ext>
              </a:extLst>
            </p:cNvPr>
            <p:cNvSpPr/>
            <p:nvPr/>
          </p:nvSpPr>
          <p:spPr>
            <a:xfrm>
              <a:off x="1417643" y="2302800"/>
              <a:ext cx="473889" cy="706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21497" y="0"/>
                  </a:moveTo>
                  <a:cubicBezTo>
                    <a:pt x="21600" y="588"/>
                    <a:pt x="21032" y="1200"/>
                    <a:pt x="19754" y="1523"/>
                  </a:cubicBezTo>
                  <a:lnTo>
                    <a:pt x="4834" y="5315"/>
                  </a:lnTo>
                  <a:cubicBezTo>
                    <a:pt x="3326" y="5699"/>
                    <a:pt x="1663" y="5892"/>
                    <a:pt x="0" y="5892"/>
                  </a:cubicBezTo>
                  <a:lnTo>
                    <a:pt x="0" y="21600"/>
                  </a:lnTo>
                  <a:cubicBezTo>
                    <a:pt x="1663" y="21600"/>
                    <a:pt x="3326" y="21407"/>
                    <a:pt x="4834" y="21023"/>
                  </a:cubicBezTo>
                  <a:lnTo>
                    <a:pt x="19754" y="17232"/>
                  </a:lnTo>
                  <a:cubicBezTo>
                    <a:pt x="20562" y="17025"/>
                    <a:pt x="21084" y="16707"/>
                    <a:pt x="21336" y="16350"/>
                  </a:cubicBezTo>
                  <a:lnTo>
                    <a:pt x="21508" y="16350"/>
                  </a:lnTo>
                  <a:lnTo>
                    <a:pt x="21508" y="0"/>
                  </a:lnTo>
                  <a:lnTo>
                    <a:pt x="2149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xmlns="" id="{FB0BFE93-303B-4F82-83EF-ED995B558481}"/>
                </a:ext>
              </a:extLst>
            </p:cNvPr>
            <p:cNvSpPr/>
            <p:nvPr/>
          </p:nvSpPr>
          <p:spPr>
            <a:xfrm>
              <a:off x="943776" y="1276770"/>
              <a:ext cx="473888" cy="706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16675" y="5315"/>
                  </a:moveTo>
                  <a:lnTo>
                    <a:pt x="1755" y="1523"/>
                  </a:lnTo>
                  <a:cubicBezTo>
                    <a:pt x="477" y="1197"/>
                    <a:pt x="-91" y="585"/>
                    <a:pt x="12" y="0"/>
                  </a:cubicBezTo>
                  <a:lnTo>
                    <a:pt x="1" y="0"/>
                  </a:lnTo>
                  <a:lnTo>
                    <a:pt x="1" y="16350"/>
                  </a:lnTo>
                  <a:lnTo>
                    <a:pt x="173" y="16350"/>
                  </a:lnTo>
                  <a:cubicBezTo>
                    <a:pt x="425" y="16707"/>
                    <a:pt x="947" y="17028"/>
                    <a:pt x="1755" y="17232"/>
                  </a:cubicBezTo>
                  <a:lnTo>
                    <a:pt x="16675" y="21023"/>
                  </a:lnTo>
                  <a:cubicBezTo>
                    <a:pt x="18183" y="21407"/>
                    <a:pt x="19846" y="21600"/>
                    <a:pt x="21509" y="21600"/>
                  </a:cubicBezTo>
                  <a:lnTo>
                    <a:pt x="21509" y="5892"/>
                  </a:lnTo>
                  <a:cubicBezTo>
                    <a:pt x="19846" y="5892"/>
                    <a:pt x="18183" y="5701"/>
                    <a:pt x="16675" y="5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sz="1013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xmlns="" id="{C70069FD-27D7-410B-8BDB-950A7425FCAA}"/>
                </a:ext>
              </a:extLst>
            </p:cNvPr>
            <p:cNvSpPr/>
            <p:nvPr/>
          </p:nvSpPr>
          <p:spPr>
            <a:xfrm>
              <a:off x="1417643" y="1276770"/>
              <a:ext cx="473889" cy="706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21497" y="0"/>
                  </a:moveTo>
                  <a:cubicBezTo>
                    <a:pt x="21600" y="588"/>
                    <a:pt x="21032" y="1200"/>
                    <a:pt x="19754" y="1523"/>
                  </a:cubicBezTo>
                  <a:lnTo>
                    <a:pt x="4834" y="5315"/>
                  </a:lnTo>
                  <a:cubicBezTo>
                    <a:pt x="3326" y="5699"/>
                    <a:pt x="1663" y="5892"/>
                    <a:pt x="0" y="5892"/>
                  </a:cubicBezTo>
                  <a:lnTo>
                    <a:pt x="0" y="21600"/>
                  </a:lnTo>
                  <a:cubicBezTo>
                    <a:pt x="1663" y="21600"/>
                    <a:pt x="3326" y="21407"/>
                    <a:pt x="4834" y="21023"/>
                  </a:cubicBezTo>
                  <a:lnTo>
                    <a:pt x="19754" y="17232"/>
                  </a:lnTo>
                  <a:cubicBezTo>
                    <a:pt x="20562" y="17028"/>
                    <a:pt x="21084" y="16707"/>
                    <a:pt x="21336" y="16350"/>
                  </a:cubicBezTo>
                  <a:lnTo>
                    <a:pt x="21508" y="16350"/>
                  </a:lnTo>
                  <a:lnTo>
                    <a:pt x="21508" y="0"/>
                  </a:lnTo>
                  <a:lnTo>
                    <a:pt x="2149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8DD792D5-BD78-4BAE-A9CF-72509EDC7F15}"/>
                </a:ext>
              </a:extLst>
            </p:cNvPr>
            <p:cNvSpPr txBox="1"/>
            <p:nvPr/>
          </p:nvSpPr>
          <p:spPr>
            <a:xfrm>
              <a:off x="951662" y="5546940"/>
              <a:ext cx="418338" cy="380873"/>
            </a:xfrm>
            <a:prstGeom prst="rect">
              <a:avLst/>
            </a:prstGeom>
          </p:spPr>
          <p:txBody>
            <a:bodyPr wrap="square" lIns="0" rIns="0" anchor="ctr">
              <a:noAutofit/>
              <a:scene3d>
                <a:camera prst="perspectiveHeroicExtremeLeftFacing">
                  <a:rot lat="1200000" lon="2358725" rev="0"/>
                </a:camera>
                <a:lightRig rig="threePt" dir="t"/>
              </a:scene3d>
            </a:bodyPr>
            <a:lstStyle>
              <a:defPPr>
                <a:defRPr lang="en-US"/>
              </a:defPPr>
              <a:lvl1pPr algn="ctr">
                <a:defRPr sz="2700" b="1">
                  <a:solidFill>
                    <a:schemeClr val="bg2">
                      <a:lumMod val="25000"/>
                    </a:schemeClr>
                  </a:solidFill>
                  <a:effectLst/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th-TH" sz="3000" dirty="0">
                  <a:solidFill>
                    <a:srgbClr val="D3D3D3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๕</a:t>
              </a:r>
              <a:endParaRPr lang="en-US" sz="3000" dirty="0">
                <a:solidFill>
                  <a:srgbClr val="D3D3D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E1DBFFCD-B891-47E1-971E-41E44B76210E}"/>
                </a:ext>
              </a:extLst>
            </p:cNvPr>
            <p:cNvSpPr txBox="1"/>
            <p:nvPr/>
          </p:nvSpPr>
          <p:spPr>
            <a:xfrm>
              <a:off x="924488" y="4776319"/>
              <a:ext cx="418338" cy="380873"/>
            </a:xfrm>
            <a:prstGeom prst="rect">
              <a:avLst/>
            </a:prstGeom>
          </p:spPr>
          <p:txBody>
            <a:bodyPr wrap="square" lIns="0" rIns="0" anchor="ctr">
              <a:noAutofit/>
              <a:scene3d>
                <a:camera prst="perspectiveHeroicExtremeLeftFacing">
                  <a:rot lat="1200000" lon="2358725" rev="0"/>
                </a:camera>
                <a:lightRig rig="threePt" dir="t"/>
              </a:scene3d>
            </a:bodyPr>
            <a:lstStyle>
              <a:defPPr>
                <a:defRPr lang="en-US"/>
              </a:defPPr>
              <a:lvl1pPr algn="ctr">
                <a:defRPr sz="2700" b="1">
                  <a:solidFill>
                    <a:schemeClr val="bg2">
                      <a:lumMod val="25000"/>
                    </a:schemeClr>
                  </a:solidFill>
                  <a:effectLst/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th-TH" sz="3000" dirty="0">
                  <a:solidFill>
                    <a:srgbClr val="D3D3D3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๔</a:t>
              </a:r>
              <a:endParaRPr lang="en-US" sz="3000" dirty="0">
                <a:solidFill>
                  <a:srgbClr val="D3D3D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3976BF60-F424-4B1F-8050-C8357EC1E931}"/>
                </a:ext>
              </a:extLst>
            </p:cNvPr>
            <p:cNvSpPr txBox="1"/>
            <p:nvPr/>
          </p:nvSpPr>
          <p:spPr>
            <a:xfrm>
              <a:off x="953608" y="3672510"/>
              <a:ext cx="418338" cy="380873"/>
            </a:xfrm>
            <a:prstGeom prst="rect">
              <a:avLst/>
            </a:prstGeom>
          </p:spPr>
          <p:txBody>
            <a:bodyPr wrap="square" lIns="0" rIns="0" anchor="ctr">
              <a:noAutofit/>
              <a:scene3d>
                <a:camera prst="perspectiveHeroicExtremeLeftFacing">
                  <a:rot lat="1200000" lon="2358725" rev="0"/>
                </a:camera>
                <a:lightRig rig="threePt" dir="t"/>
              </a:scene3d>
            </a:bodyPr>
            <a:lstStyle>
              <a:defPPr>
                <a:defRPr lang="en-US"/>
              </a:defPPr>
              <a:lvl1pPr algn="ctr">
                <a:defRPr sz="2700" b="1">
                  <a:solidFill>
                    <a:schemeClr val="bg2">
                      <a:lumMod val="25000"/>
                    </a:schemeClr>
                  </a:solidFill>
                  <a:effectLst/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th-TH" sz="30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๓</a:t>
              </a:r>
              <a:endParaRPr lang="en-US" sz="3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AA6F8E4D-191E-401E-8872-D3926655E29D}"/>
                </a:ext>
              </a:extLst>
            </p:cNvPr>
            <p:cNvSpPr txBox="1"/>
            <p:nvPr/>
          </p:nvSpPr>
          <p:spPr>
            <a:xfrm>
              <a:off x="946704" y="2510099"/>
              <a:ext cx="418338" cy="380873"/>
            </a:xfrm>
            <a:prstGeom prst="rect">
              <a:avLst/>
            </a:prstGeom>
          </p:spPr>
          <p:txBody>
            <a:bodyPr wrap="square" lIns="0" rIns="0" anchor="ctr">
              <a:noAutofit/>
              <a:scene3d>
                <a:camera prst="perspectiveHeroicExtremeLeftFacing">
                  <a:rot lat="1200000" lon="2358725" rev="0"/>
                </a:camera>
                <a:lightRig rig="threePt" dir="t"/>
              </a:scene3d>
            </a:bodyPr>
            <a:lstStyle>
              <a:defPPr>
                <a:defRPr lang="en-US"/>
              </a:defPPr>
              <a:lvl1pPr algn="ctr">
                <a:defRPr sz="2700" b="1">
                  <a:solidFill>
                    <a:schemeClr val="bg2">
                      <a:lumMod val="25000"/>
                    </a:schemeClr>
                  </a:solidFill>
                  <a:effectLst/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th-TH" sz="3000" dirty="0">
                  <a:solidFill>
                    <a:srgbClr val="D3D3D3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๒</a:t>
              </a:r>
              <a:endParaRPr lang="en-US" sz="3000" dirty="0">
                <a:solidFill>
                  <a:srgbClr val="D3D3D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2D60EEA9-7586-48F2-B3F8-76582981AF08}"/>
                </a:ext>
              </a:extLst>
            </p:cNvPr>
            <p:cNvSpPr txBox="1"/>
            <p:nvPr/>
          </p:nvSpPr>
          <p:spPr>
            <a:xfrm>
              <a:off x="963516" y="1412777"/>
              <a:ext cx="418338" cy="380873"/>
            </a:xfrm>
            <a:prstGeom prst="rect">
              <a:avLst/>
            </a:prstGeom>
          </p:spPr>
          <p:txBody>
            <a:bodyPr wrap="square" lIns="0" rIns="0" anchor="ctr">
              <a:noAutofit/>
              <a:scene3d>
                <a:camera prst="perspectiveHeroicExtremeLeftFacing">
                  <a:rot lat="1200000" lon="2358725" rev="0"/>
                </a:camera>
                <a:lightRig rig="threePt" dir="t"/>
              </a:scene3d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th-TH" sz="3000" b="1" dirty="0">
                  <a:solidFill>
                    <a:srgbClr val="D3D3D3">
                      <a:lumMod val="25000"/>
                    </a:srgb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๑</a:t>
              </a:r>
              <a:endParaRPr lang="en-US" sz="3000" b="1" dirty="0">
                <a:solidFill>
                  <a:srgbClr val="D3D3D3">
                    <a:lumMod val="25000"/>
                  </a:srgb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E80D4D39-2DB8-448C-8CED-77FF267E7CD7}"/>
                </a:ext>
              </a:extLst>
            </p:cNvPr>
            <p:cNvCxnSpPr/>
            <p:nvPr/>
          </p:nvCxnSpPr>
          <p:spPr>
            <a:xfrm>
              <a:off x="5968143" y="2357639"/>
              <a:ext cx="0" cy="89154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7635CDEE-4D48-4BAA-BCD3-2A9B15CC3411}"/>
                </a:ext>
              </a:extLst>
            </p:cNvPr>
            <p:cNvCxnSpPr>
              <a:cxnSpLocks/>
            </p:cNvCxnSpPr>
            <p:nvPr/>
          </p:nvCxnSpPr>
          <p:spPr>
            <a:xfrm>
              <a:off x="1891531" y="2402995"/>
              <a:ext cx="4076611" cy="7866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  <a:prstDash val="lg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66220F60-13F0-407B-B03D-887B2124457C}"/>
                </a:ext>
              </a:extLst>
            </p:cNvPr>
            <p:cNvCxnSpPr/>
            <p:nvPr/>
          </p:nvCxnSpPr>
          <p:spPr>
            <a:xfrm>
              <a:off x="6490137" y="4335396"/>
              <a:ext cx="13231" cy="821796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67B8CC54-0A0D-48DC-A5FB-C9A5D69AAD76}"/>
                </a:ext>
              </a:extLst>
            </p:cNvPr>
            <p:cNvCxnSpPr>
              <a:cxnSpLocks/>
            </p:cNvCxnSpPr>
            <p:nvPr/>
          </p:nvCxnSpPr>
          <p:spPr>
            <a:xfrm>
              <a:off x="1891532" y="5042849"/>
              <a:ext cx="4598605" cy="42335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0BB506A7-1AA5-46AB-A06E-E9D936CACF18}"/>
                </a:ext>
              </a:extLst>
            </p:cNvPr>
            <p:cNvCxnSpPr/>
            <p:nvPr/>
          </p:nvCxnSpPr>
          <p:spPr>
            <a:xfrm>
              <a:off x="2614936" y="1160818"/>
              <a:ext cx="0" cy="89154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5D1116EB-A59B-4E15-B129-66C698D450C1}"/>
                </a:ext>
              </a:extLst>
            </p:cNvPr>
            <p:cNvCxnSpPr/>
            <p:nvPr/>
          </p:nvCxnSpPr>
          <p:spPr>
            <a:xfrm>
              <a:off x="1906972" y="1643429"/>
              <a:ext cx="635426" cy="788"/>
            </a:xfrm>
            <a:prstGeom prst="line">
              <a:avLst/>
            </a:prstGeom>
            <a:ln w="76200">
              <a:solidFill>
                <a:schemeClr val="accent6"/>
              </a:solidFill>
              <a:prstDash val="lg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721F68E0-A58F-4055-B7AE-56CF1B14FDCF}"/>
                </a:ext>
              </a:extLst>
            </p:cNvPr>
            <p:cNvCxnSpPr>
              <a:cxnSpLocks/>
            </p:cNvCxnSpPr>
            <p:nvPr/>
          </p:nvCxnSpPr>
          <p:spPr>
            <a:xfrm>
              <a:off x="2542928" y="3329548"/>
              <a:ext cx="0" cy="89154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8D4CEFC0-30BC-4CB3-BDD3-36D744163352}"/>
                </a:ext>
              </a:extLst>
            </p:cNvPr>
            <p:cNvCxnSpPr/>
            <p:nvPr/>
          </p:nvCxnSpPr>
          <p:spPr>
            <a:xfrm>
              <a:off x="1894856" y="3788252"/>
              <a:ext cx="635426" cy="788"/>
            </a:xfrm>
            <a:prstGeom prst="line">
              <a:avLst/>
            </a:prstGeom>
            <a:ln w="57150">
              <a:solidFill>
                <a:schemeClr val="accent5"/>
              </a:solidFill>
              <a:prstDash val="lg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0E275D77-C3D5-4B5A-84A6-92BBF6E3ADDC}"/>
                </a:ext>
              </a:extLst>
            </p:cNvPr>
            <p:cNvCxnSpPr/>
            <p:nvPr/>
          </p:nvCxnSpPr>
          <p:spPr>
            <a:xfrm>
              <a:off x="2207776" y="5404872"/>
              <a:ext cx="0" cy="891540"/>
            </a:xfrm>
            <a:prstGeom prst="line">
              <a:avLst/>
            </a:prstGeom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C1A95D8C-3C1F-4E99-8CDC-12952B91CB9F}"/>
                </a:ext>
              </a:extLst>
            </p:cNvPr>
            <p:cNvCxnSpPr/>
            <p:nvPr/>
          </p:nvCxnSpPr>
          <p:spPr>
            <a:xfrm>
              <a:off x="1877020" y="5715405"/>
              <a:ext cx="283116" cy="1785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lg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7D9523CD-21E0-48A9-906E-D56F7DE85765}"/>
                </a:ext>
              </a:extLst>
            </p:cNvPr>
            <p:cNvSpPr/>
            <p:nvPr/>
          </p:nvSpPr>
          <p:spPr>
            <a:xfrm>
              <a:off x="5857218" y="1371214"/>
              <a:ext cx="254765" cy="305635"/>
            </a:xfrm>
            <a:custGeom>
              <a:avLst/>
              <a:gdLst>
                <a:gd name="connsiteX0" fmla="*/ 108445 w 331955"/>
                <a:gd name="connsiteY0" fmla="*/ 255585 h 401707"/>
                <a:gd name="connsiteX1" fmla="*/ 70260 w 331955"/>
                <a:gd name="connsiteY1" fmla="*/ 293770 h 401707"/>
                <a:gd name="connsiteX2" fmla="*/ 108445 w 331955"/>
                <a:gd name="connsiteY2" fmla="*/ 331955 h 401707"/>
                <a:gd name="connsiteX3" fmla="*/ 146630 w 331955"/>
                <a:gd name="connsiteY3" fmla="*/ 293770 h 401707"/>
                <a:gd name="connsiteX4" fmla="*/ 108445 w 331955"/>
                <a:gd name="connsiteY4" fmla="*/ 255585 h 401707"/>
                <a:gd name="connsiteX5" fmla="*/ 95717 w 331955"/>
                <a:gd name="connsiteY5" fmla="*/ 185325 h 401707"/>
                <a:gd name="connsiteX6" fmla="*/ 121174 w 331955"/>
                <a:gd name="connsiteY6" fmla="*/ 185325 h 401707"/>
                <a:gd name="connsiteX7" fmla="*/ 132375 w 331955"/>
                <a:gd name="connsiteY7" fmla="*/ 207727 h 401707"/>
                <a:gd name="connsiteX8" fmla="*/ 152231 w 331955"/>
                <a:gd name="connsiteY8" fmla="*/ 215873 h 401707"/>
                <a:gd name="connsiteX9" fmla="*/ 176160 w 331955"/>
                <a:gd name="connsiteY9" fmla="*/ 207727 h 401707"/>
                <a:gd name="connsiteX10" fmla="*/ 194489 w 331955"/>
                <a:gd name="connsiteY10" fmla="*/ 226056 h 401707"/>
                <a:gd name="connsiteX11" fmla="*/ 186343 w 331955"/>
                <a:gd name="connsiteY11" fmla="*/ 249985 h 401707"/>
                <a:gd name="connsiteX12" fmla="*/ 194489 w 331955"/>
                <a:gd name="connsiteY12" fmla="*/ 269841 h 401707"/>
                <a:gd name="connsiteX13" fmla="*/ 216891 w 331955"/>
                <a:gd name="connsiteY13" fmla="*/ 281042 h 401707"/>
                <a:gd name="connsiteX14" fmla="*/ 216891 w 331955"/>
                <a:gd name="connsiteY14" fmla="*/ 306499 h 401707"/>
                <a:gd name="connsiteX15" fmla="*/ 194489 w 331955"/>
                <a:gd name="connsiteY15" fmla="*/ 317700 h 401707"/>
                <a:gd name="connsiteX16" fmla="*/ 186343 w 331955"/>
                <a:gd name="connsiteY16" fmla="*/ 337556 h 401707"/>
                <a:gd name="connsiteX17" fmla="*/ 193980 w 331955"/>
                <a:gd name="connsiteY17" fmla="*/ 360976 h 401707"/>
                <a:gd name="connsiteX18" fmla="*/ 176160 w 331955"/>
                <a:gd name="connsiteY18" fmla="*/ 379305 h 401707"/>
                <a:gd name="connsiteX19" fmla="*/ 152231 w 331955"/>
                <a:gd name="connsiteY19" fmla="*/ 371159 h 401707"/>
                <a:gd name="connsiteX20" fmla="*/ 132375 w 331955"/>
                <a:gd name="connsiteY20" fmla="*/ 379305 h 401707"/>
                <a:gd name="connsiteX21" fmla="*/ 121174 w 331955"/>
                <a:gd name="connsiteY21" fmla="*/ 401707 h 401707"/>
                <a:gd name="connsiteX22" fmla="*/ 95717 w 331955"/>
                <a:gd name="connsiteY22" fmla="*/ 401707 h 401707"/>
                <a:gd name="connsiteX23" fmla="*/ 84516 w 331955"/>
                <a:gd name="connsiteY23" fmla="*/ 379305 h 401707"/>
                <a:gd name="connsiteX24" fmla="*/ 64660 w 331955"/>
                <a:gd name="connsiteY24" fmla="*/ 371159 h 401707"/>
                <a:gd name="connsiteX25" fmla="*/ 40731 w 331955"/>
                <a:gd name="connsiteY25" fmla="*/ 378796 h 401707"/>
                <a:gd name="connsiteX26" fmla="*/ 22911 w 331955"/>
                <a:gd name="connsiteY26" fmla="*/ 360976 h 401707"/>
                <a:gd name="connsiteX27" fmla="*/ 30548 w 331955"/>
                <a:gd name="connsiteY27" fmla="*/ 337047 h 401707"/>
                <a:gd name="connsiteX28" fmla="*/ 22402 w 331955"/>
                <a:gd name="connsiteY28" fmla="*/ 317191 h 401707"/>
                <a:gd name="connsiteX29" fmla="*/ 0 w 331955"/>
                <a:gd name="connsiteY29" fmla="*/ 305990 h 401707"/>
                <a:gd name="connsiteX30" fmla="*/ 0 w 331955"/>
                <a:gd name="connsiteY30" fmla="*/ 280533 h 401707"/>
                <a:gd name="connsiteX31" fmla="*/ 22402 w 331955"/>
                <a:gd name="connsiteY31" fmla="*/ 269332 h 401707"/>
                <a:gd name="connsiteX32" fmla="*/ 30548 w 331955"/>
                <a:gd name="connsiteY32" fmla="*/ 249476 h 401707"/>
                <a:gd name="connsiteX33" fmla="*/ 22911 w 331955"/>
                <a:gd name="connsiteY33" fmla="*/ 225547 h 401707"/>
                <a:gd name="connsiteX34" fmla="*/ 40731 w 331955"/>
                <a:gd name="connsiteY34" fmla="*/ 207727 h 401707"/>
                <a:gd name="connsiteX35" fmla="*/ 64660 w 331955"/>
                <a:gd name="connsiteY35" fmla="*/ 215873 h 401707"/>
                <a:gd name="connsiteX36" fmla="*/ 84516 w 331955"/>
                <a:gd name="connsiteY36" fmla="*/ 207727 h 401707"/>
                <a:gd name="connsiteX37" fmla="*/ 223509 w 331955"/>
                <a:gd name="connsiteY37" fmla="*/ 70260 h 401707"/>
                <a:gd name="connsiteX38" fmla="*/ 185324 w 331955"/>
                <a:gd name="connsiteY38" fmla="*/ 108445 h 401707"/>
                <a:gd name="connsiteX39" fmla="*/ 223509 w 331955"/>
                <a:gd name="connsiteY39" fmla="*/ 146630 h 401707"/>
                <a:gd name="connsiteX40" fmla="*/ 261694 w 331955"/>
                <a:gd name="connsiteY40" fmla="*/ 108445 h 401707"/>
                <a:gd name="connsiteX41" fmla="*/ 223509 w 331955"/>
                <a:gd name="connsiteY41" fmla="*/ 70260 h 401707"/>
                <a:gd name="connsiteX42" fmla="*/ 210781 w 331955"/>
                <a:gd name="connsiteY42" fmla="*/ 0 h 401707"/>
                <a:gd name="connsiteX43" fmla="*/ 236238 w 331955"/>
                <a:gd name="connsiteY43" fmla="*/ 0 h 401707"/>
                <a:gd name="connsiteX44" fmla="*/ 247439 w 331955"/>
                <a:gd name="connsiteY44" fmla="*/ 22402 h 401707"/>
                <a:gd name="connsiteX45" fmla="*/ 267295 w 331955"/>
                <a:gd name="connsiteY45" fmla="*/ 30548 h 401707"/>
                <a:gd name="connsiteX46" fmla="*/ 291224 w 331955"/>
                <a:gd name="connsiteY46" fmla="*/ 22402 h 401707"/>
                <a:gd name="connsiteX47" fmla="*/ 309553 w 331955"/>
                <a:gd name="connsiteY47" fmla="*/ 40731 h 401707"/>
                <a:gd name="connsiteX48" fmla="*/ 301407 w 331955"/>
                <a:gd name="connsiteY48" fmla="*/ 64660 h 401707"/>
                <a:gd name="connsiteX49" fmla="*/ 309553 w 331955"/>
                <a:gd name="connsiteY49" fmla="*/ 84516 h 401707"/>
                <a:gd name="connsiteX50" fmla="*/ 331955 w 331955"/>
                <a:gd name="connsiteY50" fmla="*/ 95717 h 401707"/>
                <a:gd name="connsiteX51" fmla="*/ 331955 w 331955"/>
                <a:gd name="connsiteY51" fmla="*/ 121174 h 401707"/>
                <a:gd name="connsiteX52" fmla="*/ 309553 w 331955"/>
                <a:gd name="connsiteY52" fmla="*/ 132375 h 401707"/>
                <a:gd name="connsiteX53" fmla="*/ 300898 w 331955"/>
                <a:gd name="connsiteY53" fmla="*/ 152231 h 401707"/>
                <a:gd name="connsiteX54" fmla="*/ 309044 w 331955"/>
                <a:gd name="connsiteY54" fmla="*/ 176160 h 401707"/>
                <a:gd name="connsiteX55" fmla="*/ 290715 w 331955"/>
                <a:gd name="connsiteY55" fmla="*/ 193980 h 401707"/>
                <a:gd name="connsiteX56" fmla="*/ 266786 w 331955"/>
                <a:gd name="connsiteY56" fmla="*/ 185834 h 401707"/>
                <a:gd name="connsiteX57" fmla="*/ 246930 w 331955"/>
                <a:gd name="connsiteY57" fmla="*/ 193980 h 401707"/>
                <a:gd name="connsiteX58" fmla="*/ 235729 w 331955"/>
                <a:gd name="connsiteY58" fmla="*/ 216382 h 401707"/>
                <a:gd name="connsiteX59" fmla="*/ 210272 w 331955"/>
                <a:gd name="connsiteY59" fmla="*/ 216382 h 401707"/>
                <a:gd name="connsiteX60" fmla="*/ 199071 w 331955"/>
                <a:gd name="connsiteY60" fmla="*/ 193980 h 401707"/>
                <a:gd name="connsiteX61" fmla="*/ 179215 w 331955"/>
                <a:gd name="connsiteY61" fmla="*/ 185834 h 401707"/>
                <a:gd name="connsiteX62" fmla="*/ 155286 w 331955"/>
                <a:gd name="connsiteY62" fmla="*/ 193980 h 401707"/>
                <a:gd name="connsiteX63" fmla="*/ 137466 w 331955"/>
                <a:gd name="connsiteY63" fmla="*/ 176160 h 401707"/>
                <a:gd name="connsiteX64" fmla="*/ 145612 w 331955"/>
                <a:gd name="connsiteY64" fmla="*/ 152231 h 401707"/>
                <a:gd name="connsiteX65" fmla="*/ 137466 w 331955"/>
                <a:gd name="connsiteY65" fmla="*/ 132375 h 401707"/>
                <a:gd name="connsiteX66" fmla="*/ 115064 w 331955"/>
                <a:gd name="connsiteY66" fmla="*/ 121174 h 401707"/>
                <a:gd name="connsiteX67" fmla="*/ 115064 w 331955"/>
                <a:gd name="connsiteY67" fmla="*/ 95717 h 401707"/>
                <a:gd name="connsiteX68" fmla="*/ 137466 w 331955"/>
                <a:gd name="connsiteY68" fmla="*/ 84516 h 401707"/>
                <a:gd name="connsiteX69" fmla="*/ 145612 w 331955"/>
                <a:gd name="connsiteY69" fmla="*/ 64660 h 401707"/>
                <a:gd name="connsiteX70" fmla="*/ 137466 w 331955"/>
                <a:gd name="connsiteY70" fmla="*/ 40731 h 401707"/>
                <a:gd name="connsiteX71" fmla="*/ 155795 w 331955"/>
                <a:gd name="connsiteY71" fmla="*/ 22402 h 401707"/>
                <a:gd name="connsiteX72" fmla="*/ 179724 w 331955"/>
                <a:gd name="connsiteY72" fmla="*/ 30548 h 401707"/>
                <a:gd name="connsiteX73" fmla="*/ 199580 w 331955"/>
                <a:gd name="connsiteY73" fmla="*/ 22402 h 40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31955" h="401707">
                  <a:moveTo>
                    <a:pt x="108445" y="255585"/>
                  </a:moveTo>
                  <a:cubicBezTo>
                    <a:pt x="87571" y="255585"/>
                    <a:pt x="70260" y="272387"/>
                    <a:pt x="70260" y="293770"/>
                  </a:cubicBezTo>
                  <a:cubicBezTo>
                    <a:pt x="70260" y="314645"/>
                    <a:pt x="87062" y="331955"/>
                    <a:pt x="108445" y="331955"/>
                  </a:cubicBezTo>
                  <a:cubicBezTo>
                    <a:pt x="129829" y="331955"/>
                    <a:pt x="146630" y="314645"/>
                    <a:pt x="146630" y="293770"/>
                  </a:cubicBezTo>
                  <a:cubicBezTo>
                    <a:pt x="146630" y="272896"/>
                    <a:pt x="129829" y="255585"/>
                    <a:pt x="108445" y="255585"/>
                  </a:cubicBezTo>
                  <a:close/>
                  <a:moveTo>
                    <a:pt x="95717" y="185325"/>
                  </a:moveTo>
                  <a:lnTo>
                    <a:pt x="121174" y="185325"/>
                  </a:lnTo>
                  <a:lnTo>
                    <a:pt x="132375" y="207727"/>
                  </a:lnTo>
                  <a:cubicBezTo>
                    <a:pt x="138993" y="209763"/>
                    <a:pt x="146121" y="212309"/>
                    <a:pt x="152231" y="215873"/>
                  </a:cubicBezTo>
                  <a:lnTo>
                    <a:pt x="176160" y="207727"/>
                  </a:lnTo>
                  <a:lnTo>
                    <a:pt x="194489" y="226056"/>
                  </a:lnTo>
                  <a:lnTo>
                    <a:pt x="186343" y="249985"/>
                  </a:lnTo>
                  <a:cubicBezTo>
                    <a:pt x="189907" y="256095"/>
                    <a:pt x="192452" y="262713"/>
                    <a:pt x="194489" y="269841"/>
                  </a:cubicBezTo>
                  <a:lnTo>
                    <a:pt x="216891" y="281042"/>
                  </a:lnTo>
                  <a:lnTo>
                    <a:pt x="216891" y="306499"/>
                  </a:lnTo>
                  <a:lnTo>
                    <a:pt x="194489" y="317700"/>
                  </a:lnTo>
                  <a:cubicBezTo>
                    <a:pt x="192452" y="324828"/>
                    <a:pt x="189907" y="331446"/>
                    <a:pt x="186343" y="337556"/>
                  </a:cubicBezTo>
                  <a:lnTo>
                    <a:pt x="193980" y="360976"/>
                  </a:lnTo>
                  <a:lnTo>
                    <a:pt x="176160" y="379305"/>
                  </a:lnTo>
                  <a:lnTo>
                    <a:pt x="152231" y="371159"/>
                  </a:lnTo>
                  <a:cubicBezTo>
                    <a:pt x="146121" y="374723"/>
                    <a:pt x="139503" y="377268"/>
                    <a:pt x="132375" y="379305"/>
                  </a:cubicBezTo>
                  <a:lnTo>
                    <a:pt x="121174" y="401707"/>
                  </a:lnTo>
                  <a:lnTo>
                    <a:pt x="95717" y="401707"/>
                  </a:lnTo>
                  <a:lnTo>
                    <a:pt x="84516" y="379305"/>
                  </a:lnTo>
                  <a:cubicBezTo>
                    <a:pt x="77388" y="377268"/>
                    <a:pt x="70770" y="374723"/>
                    <a:pt x="64660" y="371159"/>
                  </a:cubicBezTo>
                  <a:lnTo>
                    <a:pt x="40731" y="378796"/>
                  </a:lnTo>
                  <a:lnTo>
                    <a:pt x="22911" y="360976"/>
                  </a:lnTo>
                  <a:lnTo>
                    <a:pt x="30548" y="337047"/>
                  </a:lnTo>
                  <a:cubicBezTo>
                    <a:pt x="26984" y="330937"/>
                    <a:pt x="24438" y="324318"/>
                    <a:pt x="22402" y="317191"/>
                  </a:cubicBezTo>
                  <a:lnTo>
                    <a:pt x="0" y="305990"/>
                  </a:lnTo>
                  <a:lnTo>
                    <a:pt x="0" y="280533"/>
                  </a:lnTo>
                  <a:lnTo>
                    <a:pt x="22402" y="269332"/>
                  </a:lnTo>
                  <a:cubicBezTo>
                    <a:pt x="24438" y="262713"/>
                    <a:pt x="26984" y="255585"/>
                    <a:pt x="30548" y="249476"/>
                  </a:cubicBezTo>
                  <a:lnTo>
                    <a:pt x="22911" y="225547"/>
                  </a:lnTo>
                  <a:lnTo>
                    <a:pt x="40731" y="207727"/>
                  </a:lnTo>
                  <a:lnTo>
                    <a:pt x="64660" y="215873"/>
                  </a:lnTo>
                  <a:cubicBezTo>
                    <a:pt x="70770" y="212309"/>
                    <a:pt x="77388" y="209763"/>
                    <a:pt x="84516" y="207727"/>
                  </a:cubicBezTo>
                  <a:close/>
                  <a:moveTo>
                    <a:pt x="223509" y="70260"/>
                  </a:moveTo>
                  <a:cubicBezTo>
                    <a:pt x="202635" y="70260"/>
                    <a:pt x="185324" y="87571"/>
                    <a:pt x="185324" y="108445"/>
                  </a:cubicBezTo>
                  <a:cubicBezTo>
                    <a:pt x="185324" y="129320"/>
                    <a:pt x="202126" y="146630"/>
                    <a:pt x="223509" y="146630"/>
                  </a:cubicBezTo>
                  <a:cubicBezTo>
                    <a:pt x="244384" y="146630"/>
                    <a:pt x="261694" y="129320"/>
                    <a:pt x="261694" y="108445"/>
                  </a:cubicBezTo>
                  <a:cubicBezTo>
                    <a:pt x="261694" y="87571"/>
                    <a:pt x="244893" y="70260"/>
                    <a:pt x="223509" y="70260"/>
                  </a:cubicBezTo>
                  <a:close/>
                  <a:moveTo>
                    <a:pt x="210781" y="0"/>
                  </a:moveTo>
                  <a:lnTo>
                    <a:pt x="236238" y="0"/>
                  </a:lnTo>
                  <a:lnTo>
                    <a:pt x="247439" y="22402"/>
                  </a:lnTo>
                  <a:cubicBezTo>
                    <a:pt x="254567" y="24438"/>
                    <a:pt x="261185" y="26984"/>
                    <a:pt x="267295" y="30548"/>
                  </a:cubicBezTo>
                  <a:lnTo>
                    <a:pt x="291224" y="22402"/>
                  </a:lnTo>
                  <a:lnTo>
                    <a:pt x="309553" y="40731"/>
                  </a:lnTo>
                  <a:lnTo>
                    <a:pt x="301407" y="64660"/>
                  </a:lnTo>
                  <a:cubicBezTo>
                    <a:pt x="304971" y="70770"/>
                    <a:pt x="307516" y="77388"/>
                    <a:pt x="309553" y="84516"/>
                  </a:cubicBezTo>
                  <a:lnTo>
                    <a:pt x="331955" y="95717"/>
                  </a:lnTo>
                  <a:lnTo>
                    <a:pt x="331955" y="121174"/>
                  </a:lnTo>
                  <a:lnTo>
                    <a:pt x="309553" y="132375"/>
                  </a:lnTo>
                  <a:cubicBezTo>
                    <a:pt x="307516" y="138993"/>
                    <a:pt x="304462" y="146121"/>
                    <a:pt x="300898" y="152231"/>
                  </a:cubicBezTo>
                  <a:lnTo>
                    <a:pt x="309044" y="176160"/>
                  </a:lnTo>
                  <a:lnTo>
                    <a:pt x="290715" y="193980"/>
                  </a:lnTo>
                  <a:lnTo>
                    <a:pt x="266786" y="185834"/>
                  </a:lnTo>
                  <a:cubicBezTo>
                    <a:pt x="260676" y="189398"/>
                    <a:pt x="254057" y="191943"/>
                    <a:pt x="246930" y="193980"/>
                  </a:cubicBezTo>
                  <a:lnTo>
                    <a:pt x="235729" y="216382"/>
                  </a:lnTo>
                  <a:lnTo>
                    <a:pt x="210272" y="216382"/>
                  </a:lnTo>
                  <a:lnTo>
                    <a:pt x="199071" y="193980"/>
                  </a:lnTo>
                  <a:cubicBezTo>
                    <a:pt x="191943" y="191943"/>
                    <a:pt x="185324" y="189398"/>
                    <a:pt x="179215" y="185834"/>
                  </a:cubicBezTo>
                  <a:lnTo>
                    <a:pt x="155286" y="193980"/>
                  </a:lnTo>
                  <a:lnTo>
                    <a:pt x="137466" y="176160"/>
                  </a:lnTo>
                  <a:lnTo>
                    <a:pt x="145612" y="152231"/>
                  </a:lnTo>
                  <a:cubicBezTo>
                    <a:pt x="142048" y="146121"/>
                    <a:pt x="139502" y="139503"/>
                    <a:pt x="137466" y="132375"/>
                  </a:cubicBezTo>
                  <a:lnTo>
                    <a:pt x="115064" y="121174"/>
                  </a:lnTo>
                  <a:lnTo>
                    <a:pt x="115064" y="95717"/>
                  </a:lnTo>
                  <a:lnTo>
                    <a:pt x="137466" y="84516"/>
                  </a:lnTo>
                  <a:cubicBezTo>
                    <a:pt x="139502" y="77388"/>
                    <a:pt x="142048" y="70770"/>
                    <a:pt x="145612" y="64660"/>
                  </a:cubicBezTo>
                  <a:lnTo>
                    <a:pt x="137466" y="40731"/>
                  </a:lnTo>
                  <a:lnTo>
                    <a:pt x="155795" y="22402"/>
                  </a:lnTo>
                  <a:lnTo>
                    <a:pt x="179724" y="30548"/>
                  </a:lnTo>
                  <a:cubicBezTo>
                    <a:pt x="185834" y="26984"/>
                    <a:pt x="192452" y="24438"/>
                    <a:pt x="199580" y="22402"/>
                  </a:cubicBezTo>
                  <a:close/>
                </a:path>
              </a:pathLst>
            </a:custGeom>
            <a:solidFill>
              <a:schemeClr val="accent4"/>
            </a:solidFill>
            <a:ln w="50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AFACA5E4-B3DC-4661-9944-453BB78FC774}"/>
                </a:ext>
              </a:extLst>
            </p:cNvPr>
            <p:cNvSpPr/>
            <p:nvPr/>
          </p:nvSpPr>
          <p:spPr>
            <a:xfrm>
              <a:off x="9701335" y="3651765"/>
              <a:ext cx="309178" cy="309569"/>
            </a:xfrm>
            <a:custGeom>
              <a:avLst/>
              <a:gdLst>
                <a:gd name="connsiteX0" fmla="*/ 113029 w 402853"/>
                <a:gd name="connsiteY0" fmla="*/ 75863 h 403362"/>
                <a:gd name="connsiteX1" fmla="*/ 123212 w 402853"/>
                <a:gd name="connsiteY1" fmla="*/ 82991 h 403362"/>
                <a:gd name="connsiteX2" fmla="*/ 144086 w 402853"/>
                <a:gd name="connsiteY2" fmla="*/ 195000 h 403362"/>
                <a:gd name="connsiteX3" fmla="*/ 174634 w 402853"/>
                <a:gd name="connsiteY3" fmla="*/ 114048 h 403362"/>
                <a:gd name="connsiteX4" fmla="*/ 180744 w 402853"/>
                <a:gd name="connsiteY4" fmla="*/ 108448 h 403362"/>
                <a:gd name="connsiteX5" fmla="*/ 191945 w 402853"/>
                <a:gd name="connsiteY5" fmla="*/ 114557 h 403362"/>
                <a:gd name="connsiteX6" fmla="*/ 208237 w 402853"/>
                <a:gd name="connsiteY6" fmla="*/ 171071 h 403362"/>
                <a:gd name="connsiteX7" fmla="*/ 227584 w 402853"/>
                <a:gd name="connsiteY7" fmla="*/ 150197 h 403362"/>
                <a:gd name="connsiteX8" fmla="*/ 234203 w 402853"/>
                <a:gd name="connsiteY8" fmla="*/ 146124 h 403362"/>
                <a:gd name="connsiteX9" fmla="*/ 263223 w 402853"/>
                <a:gd name="connsiteY9" fmla="*/ 146124 h 403362"/>
                <a:gd name="connsiteX10" fmla="*/ 263732 w 402853"/>
                <a:gd name="connsiteY10" fmla="*/ 146124 h 403362"/>
                <a:gd name="connsiteX11" fmla="*/ 263732 w 402853"/>
                <a:gd name="connsiteY11" fmla="*/ 166489 h 403362"/>
                <a:gd name="connsiteX12" fmla="*/ 238785 w 402853"/>
                <a:gd name="connsiteY12" fmla="*/ 166489 h 403362"/>
                <a:gd name="connsiteX13" fmla="*/ 211292 w 402853"/>
                <a:gd name="connsiteY13" fmla="*/ 195000 h 403362"/>
                <a:gd name="connsiteX14" fmla="*/ 207219 w 402853"/>
                <a:gd name="connsiteY14" fmla="*/ 197546 h 403362"/>
                <a:gd name="connsiteX15" fmla="*/ 196018 w 402853"/>
                <a:gd name="connsiteY15" fmla="*/ 191436 h 403362"/>
                <a:gd name="connsiteX16" fmla="*/ 182780 w 402853"/>
                <a:gd name="connsiteY16" fmla="*/ 145614 h 403362"/>
                <a:gd name="connsiteX17" fmla="*/ 150196 w 402853"/>
                <a:gd name="connsiteY17" fmla="*/ 231149 h 403362"/>
                <a:gd name="connsiteX18" fmla="*/ 141540 w 402853"/>
                <a:gd name="connsiteY18" fmla="*/ 236749 h 403362"/>
                <a:gd name="connsiteX19" fmla="*/ 140522 w 402853"/>
                <a:gd name="connsiteY19" fmla="*/ 236749 h 403362"/>
                <a:gd name="connsiteX20" fmla="*/ 132376 w 402853"/>
                <a:gd name="connsiteY20" fmla="*/ 229621 h 403362"/>
                <a:gd name="connsiteX21" fmla="*/ 112011 w 402853"/>
                <a:gd name="connsiteY21" fmla="*/ 120158 h 403362"/>
                <a:gd name="connsiteX22" fmla="*/ 99282 w 402853"/>
                <a:gd name="connsiteY22" fmla="*/ 158852 h 403362"/>
                <a:gd name="connsiteX23" fmla="*/ 90627 w 402853"/>
                <a:gd name="connsiteY23" fmla="*/ 166489 h 403362"/>
                <a:gd name="connsiteX24" fmla="*/ 44296 w 402853"/>
                <a:gd name="connsiteY24" fmla="*/ 166489 h 403362"/>
                <a:gd name="connsiteX25" fmla="*/ 44296 w 402853"/>
                <a:gd name="connsiteY25" fmla="*/ 146124 h 403362"/>
                <a:gd name="connsiteX26" fmla="*/ 84008 w 402853"/>
                <a:gd name="connsiteY26" fmla="*/ 146124 h 403362"/>
                <a:gd name="connsiteX27" fmla="*/ 105901 w 402853"/>
                <a:gd name="connsiteY27" fmla="*/ 81973 h 403362"/>
                <a:gd name="connsiteX28" fmla="*/ 113029 w 402853"/>
                <a:gd name="connsiteY28" fmla="*/ 75863 h 403362"/>
                <a:gd name="connsiteX29" fmla="*/ 153760 w 402853"/>
                <a:gd name="connsiteY29" fmla="*/ 31568 h 403362"/>
                <a:gd name="connsiteX30" fmla="*/ 31568 w 402853"/>
                <a:gd name="connsiteY30" fmla="*/ 153760 h 403362"/>
                <a:gd name="connsiteX31" fmla="*/ 153760 w 402853"/>
                <a:gd name="connsiteY31" fmla="*/ 275952 h 403362"/>
                <a:gd name="connsiteX32" fmla="*/ 275952 w 402853"/>
                <a:gd name="connsiteY32" fmla="*/ 153760 h 403362"/>
                <a:gd name="connsiteX33" fmla="*/ 153760 w 402853"/>
                <a:gd name="connsiteY33" fmla="*/ 31568 h 403362"/>
                <a:gd name="connsiteX34" fmla="*/ 153760 w 402853"/>
                <a:gd name="connsiteY34" fmla="*/ 2 h 403362"/>
                <a:gd name="connsiteX35" fmla="*/ 306500 w 402853"/>
                <a:gd name="connsiteY35" fmla="*/ 154269 h 403362"/>
                <a:gd name="connsiteX36" fmla="*/ 274934 w 402853"/>
                <a:gd name="connsiteY36" fmla="*/ 246931 h 403362"/>
                <a:gd name="connsiteX37" fmla="*/ 297845 w 402853"/>
                <a:gd name="connsiteY37" fmla="*/ 269333 h 403362"/>
                <a:gd name="connsiteX38" fmla="*/ 329411 w 402853"/>
                <a:gd name="connsiteY38" fmla="*/ 279007 h 403362"/>
                <a:gd name="connsiteX39" fmla="*/ 392544 w 402853"/>
                <a:gd name="connsiteY39" fmla="*/ 342649 h 403362"/>
                <a:gd name="connsiteX40" fmla="*/ 392544 w 402853"/>
                <a:gd name="connsiteY40" fmla="*/ 393053 h 403362"/>
                <a:gd name="connsiteX41" fmla="*/ 342139 w 402853"/>
                <a:gd name="connsiteY41" fmla="*/ 393053 h 403362"/>
                <a:gd name="connsiteX42" fmla="*/ 278498 w 402853"/>
                <a:gd name="connsiteY42" fmla="*/ 329411 h 403362"/>
                <a:gd name="connsiteX43" fmla="*/ 268824 w 402853"/>
                <a:gd name="connsiteY43" fmla="*/ 297336 h 403362"/>
                <a:gd name="connsiteX44" fmla="*/ 246422 w 402853"/>
                <a:gd name="connsiteY44" fmla="*/ 274934 h 403362"/>
                <a:gd name="connsiteX45" fmla="*/ 152742 w 402853"/>
                <a:gd name="connsiteY45" fmla="*/ 306500 h 403362"/>
                <a:gd name="connsiteX46" fmla="*/ 2 w 402853"/>
                <a:gd name="connsiteY46" fmla="*/ 152742 h 403362"/>
                <a:gd name="connsiteX47" fmla="*/ 153760 w 402853"/>
                <a:gd name="connsiteY47" fmla="*/ 2 h 40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02853" h="403362">
                  <a:moveTo>
                    <a:pt x="113029" y="75863"/>
                  </a:moveTo>
                  <a:cubicBezTo>
                    <a:pt x="117611" y="74845"/>
                    <a:pt x="122193" y="77900"/>
                    <a:pt x="123212" y="82991"/>
                  </a:cubicBezTo>
                  <a:lnTo>
                    <a:pt x="144086" y="195000"/>
                  </a:lnTo>
                  <a:lnTo>
                    <a:pt x="174634" y="114048"/>
                  </a:lnTo>
                  <a:cubicBezTo>
                    <a:pt x="175652" y="110993"/>
                    <a:pt x="178198" y="109466"/>
                    <a:pt x="180744" y="108448"/>
                  </a:cubicBezTo>
                  <a:cubicBezTo>
                    <a:pt x="185326" y="106920"/>
                    <a:pt x="190417" y="109975"/>
                    <a:pt x="191945" y="114557"/>
                  </a:cubicBezTo>
                  <a:lnTo>
                    <a:pt x="208237" y="171071"/>
                  </a:lnTo>
                  <a:lnTo>
                    <a:pt x="227584" y="150197"/>
                  </a:lnTo>
                  <a:cubicBezTo>
                    <a:pt x="229111" y="148160"/>
                    <a:pt x="231657" y="146633"/>
                    <a:pt x="234203" y="146124"/>
                  </a:cubicBezTo>
                  <a:lnTo>
                    <a:pt x="263223" y="146124"/>
                  </a:lnTo>
                  <a:lnTo>
                    <a:pt x="263732" y="146124"/>
                  </a:lnTo>
                  <a:lnTo>
                    <a:pt x="263732" y="166489"/>
                  </a:lnTo>
                  <a:lnTo>
                    <a:pt x="238785" y="166489"/>
                  </a:lnTo>
                  <a:lnTo>
                    <a:pt x="211292" y="195000"/>
                  </a:lnTo>
                  <a:cubicBezTo>
                    <a:pt x="210273" y="196019"/>
                    <a:pt x="208746" y="197037"/>
                    <a:pt x="207219" y="197546"/>
                  </a:cubicBezTo>
                  <a:cubicBezTo>
                    <a:pt x="202127" y="199073"/>
                    <a:pt x="197545" y="196019"/>
                    <a:pt x="196018" y="191436"/>
                  </a:cubicBezTo>
                  <a:lnTo>
                    <a:pt x="182780" y="145614"/>
                  </a:lnTo>
                  <a:lnTo>
                    <a:pt x="150196" y="231149"/>
                  </a:lnTo>
                  <a:cubicBezTo>
                    <a:pt x="148668" y="234713"/>
                    <a:pt x="145104" y="236749"/>
                    <a:pt x="141540" y="236749"/>
                  </a:cubicBezTo>
                  <a:lnTo>
                    <a:pt x="140522" y="236749"/>
                  </a:lnTo>
                  <a:cubicBezTo>
                    <a:pt x="136449" y="236749"/>
                    <a:pt x="132885" y="233694"/>
                    <a:pt x="132376" y="229621"/>
                  </a:cubicBezTo>
                  <a:lnTo>
                    <a:pt x="112011" y="120158"/>
                  </a:lnTo>
                  <a:lnTo>
                    <a:pt x="99282" y="158852"/>
                  </a:lnTo>
                  <a:cubicBezTo>
                    <a:pt x="98264" y="162925"/>
                    <a:pt x="94700" y="165980"/>
                    <a:pt x="90627" y="166489"/>
                  </a:cubicBezTo>
                  <a:lnTo>
                    <a:pt x="44296" y="166489"/>
                  </a:lnTo>
                  <a:lnTo>
                    <a:pt x="44296" y="146124"/>
                  </a:lnTo>
                  <a:lnTo>
                    <a:pt x="84008" y="146124"/>
                  </a:lnTo>
                  <a:lnTo>
                    <a:pt x="105901" y="81973"/>
                  </a:lnTo>
                  <a:cubicBezTo>
                    <a:pt x="107429" y="78918"/>
                    <a:pt x="109974" y="76372"/>
                    <a:pt x="113029" y="75863"/>
                  </a:cubicBezTo>
                  <a:close/>
                  <a:moveTo>
                    <a:pt x="153760" y="31568"/>
                  </a:moveTo>
                  <a:cubicBezTo>
                    <a:pt x="86045" y="31568"/>
                    <a:pt x="31568" y="86045"/>
                    <a:pt x="31568" y="153760"/>
                  </a:cubicBezTo>
                  <a:cubicBezTo>
                    <a:pt x="31568" y="221475"/>
                    <a:pt x="86045" y="275952"/>
                    <a:pt x="153760" y="275952"/>
                  </a:cubicBezTo>
                  <a:cubicBezTo>
                    <a:pt x="220966" y="275952"/>
                    <a:pt x="275952" y="220966"/>
                    <a:pt x="275952" y="153760"/>
                  </a:cubicBezTo>
                  <a:cubicBezTo>
                    <a:pt x="275952" y="86045"/>
                    <a:pt x="221475" y="31568"/>
                    <a:pt x="153760" y="31568"/>
                  </a:cubicBezTo>
                  <a:close/>
                  <a:moveTo>
                    <a:pt x="153760" y="2"/>
                  </a:moveTo>
                  <a:cubicBezTo>
                    <a:pt x="238276" y="511"/>
                    <a:pt x="307009" y="69244"/>
                    <a:pt x="306500" y="154269"/>
                  </a:cubicBezTo>
                  <a:cubicBezTo>
                    <a:pt x="306500" y="187872"/>
                    <a:pt x="295299" y="220457"/>
                    <a:pt x="274934" y="246931"/>
                  </a:cubicBezTo>
                  <a:lnTo>
                    <a:pt x="297845" y="269333"/>
                  </a:lnTo>
                  <a:cubicBezTo>
                    <a:pt x="309046" y="266788"/>
                    <a:pt x="321265" y="270861"/>
                    <a:pt x="329411" y="279007"/>
                  </a:cubicBezTo>
                  <a:lnTo>
                    <a:pt x="392544" y="342649"/>
                  </a:lnTo>
                  <a:cubicBezTo>
                    <a:pt x="406290" y="356395"/>
                    <a:pt x="406290" y="379306"/>
                    <a:pt x="392544" y="393053"/>
                  </a:cubicBezTo>
                  <a:cubicBezTo>
                    <a:pt x="378797" y="406799"/>
                    <a:pt x="355886" y="406799"/>
                    <a:pt x="342139" y="393053"/>
                  </a:cubicBezTo>
                  <a:lnTo>
                    <a:pt x="278498" y="329411"/>
                  </a:lnTo>
                  <a:cubicBezTo>
                    <a:pt x="270352" y="320756"/>
                    <a:pt x="266788" y="309046"/>
                    <a:pt x="268824" y="297336"/>
                  </a:cubicBezTo>
                  <a:lnTo>
                    <a:pt x="246422" y="274934"/>
                  </a:lnTo>
                  <a:cubicBezTo>
                    <a:pt x="219438" y="295299"/>
                    <a:pt x="186345" y="306500"/>
                    <a:pt x="152742" y="306500"/>
                  </a:cubicBezTo>
                  <a:cubicBezTo>
                    <a:pt x="68226" y="305991"/>
                    <a:pt x="-507" y="237258"/>
                    <a:pt x="2" y="152742"/>
                  </a:cubicBezTo>
                  <a:cubicBezTo>
                    <a:pt x="511" y="68226"/>
                    <a:pt x="69244" y="-507"/>
                    <a:pt x="153760" y="2"/>
                  </a:cubicBezTo>
                  <a:close/>
                </a:path>
              </a:pathLst>
            </a:custGeom>
            <a:solidFill>
              <a:schemeClr val="accent3"/>
            </a:solidFill>
            <a:ln w="50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AF4076DD-5324-4910-9744-ED4DB5DBD4A4}"/>
                </a:ext>
              </a:extLst>
            </p:cNvPr>
            <p:cNvSpPr/>
            <p:nvPr/>
          </p:nvSpPr>
          <p:spPr>
            <a:xfrm>
              <a:off x="9589984" y="1927576"/>
              <a:ext cx="265940" cy="304568"/>
            </a:xfrm>
            <a:custGeom>
              <a:avLst/>
              <a:gdLst>
                <a:gd name="connsiteX0" fmla="*/ 172950 w 346514"/>
                <a:gd name="connsiteY0" fmla="*/ 315663 h 396847"/>
                <a:gd name="connsiteX1" fmla="*/ 183132 w 346514"/>
                <a:gd name="connsiteY1" fmla="*/ 325846 h 396847"/>
                <a:gd name="connsiteX2" fmla="*/ 172950 w 346514"/>
                <a:gd name="connsiteY2" fmla="*/ 336028 h 396847"/>
                <a:gd name="connsiteX3" fmla="*/ 162767 w 346514"/>
                <a:gd name="connsiteY3" fmla="*/ 325846 h 396847"/>
                <a:gd name="connsiteX4" fmla="*/ 172950 w 346514"/>
                <a:gd name="connsiteY4" fmla="*/ 315663 h 396847"/>
                <a:gd name="connsiteX5" fmla="*/ 274777 w 346514"/>
                <a:gd name="connsiteY5" fmla="*/ 208745 h 396847"/>
                <a:gd name="connsiteX6" fmla="*/ 284959 w 346514"/>
                <a:gd name="connsiteY6" fmla="*/ 218928 h 396847"/>
                <a:gd name="connsiteX7" fmla="*/ 274777 w 346514"/>
                <a:gd name="connsiteY7" fmla="*/ 229110 h 396847"/>
                <a:gd name="connsiteX8" fmla="*/ 264594 w 346514"/>
                <a:gd name="connsiteY8" fmla="*/ 218928 h 396847"/>
                <a:gd name="connsiteX9" fmla="*/ 274777 w 346514"/>
                <a:gd name="connsiteY9" fmla="*/ 208745 h 396847"/>
                <a:gd name="connsiteX10" fmla="*/ 71124 w 346514"/>
                <a:gd name="connsiteY10" fmla="*/ 208745 h 396847"/>
                <a:gd name="connsiteX11" fmla="*/ 81306 w 346514"/>
                <a:gd name="connsiteY11" fmla="*/ 218928 h 396847"/>
                <a:gd name="connsiteX12" fmla="*/ 71124 w 346514"/>
                <a:gd name="connsiteY12" fmla="*/ 229110 h 396847"/>
                <a:gd name="connsiteX13" fmla="*/ 60941 w 346514"/>
                <a:gd name="connsiteY13" fmla="*/ 218928 h 396847"/>
                <a:gd name="connsiteX14" fmla="*/ 71124 w 346514"/>
                <a:gd name="connsiteY14" fmla="*/ 208745 h 396847"/>
                <a:gd name="connsiteX15" fmla="*/ 162767 w 346514"/>
                <a:gd name="connsiteY15" fmla="*/ 147649 h 396847"/>
                <a:gd name="connsiteX16" fmla="*/ 183132 w 346514"/>
                <a:gd name="connsiteY16" fmla="*/ 147649 h 396847"/>
                <a:gd name="connsiteX17" fmla="*/ 183132 w 346514"/>
                <a:gd name="connsiteY17" fmla="*/ 214855 h 396847"/>
                <a:gd name="connsiteX18" fmla="*/ 230482 w 346514"/>
                <a:gd name="connsiteY18" fmla="*/ 262204 h 396847"/>
                <a:gd name="connsiteX19" fmla="*/ 216226 w 346514"/>
                <a:gd name="connsiteY19" fmla="*/ 276460 h 396847"/>
                <a:gd name="connsiteX20" fmla="*/ 165822 w 346514"/>
                <a:gd name="connsiteY20" fmla="*/ 226056 h 396847"/>
                <a:gd name="connsiteX21" fmla="*/ 162767 w 346514"/>
                <a:gd name="connsiteY21" fmla="*/ 218928 h 396847"/>
                <a:gd name="connsiteX22" fmla="*/ 172950 w 346514"/>
                <a:gd name="connsiteY22" fmla="*/ 112009 h 396847"/>
                <a:gd name="connsiteX23" fmla="*/ 183132 w 346514"/>
                <a:gd name="connsiteY23" fmla="*/ 122192 h 396847"/>
                <a:gd name="connsiteX24" fmla="*/ 172950 w 346514"/>
                <a:gd name="connsiteY24" fmla="*/ 132374 h 396847"/>
                <a:gd name="connsiteX25" fmla="*/ 162767 w 346514"/>
                <a:gd name="connsiteY25" fmla="*/ 122192 h 396847"/>
                <a:gd name="connsiteX26" fmla="*/ 172950 w 346514"/>
                <a:gd name="connsiteY26" fmla="*/ 112009 h 396847"/>
                <a:gd name="connsiteX27" fmla="*/ 172950 w 346514"/>
                <a:gd name="connsiteY27" fmla="*/ 81461 h 396847"/>
                <a:gd name="connsiteX28" fmla="*/ 30392 w 346514"/>
                <a:gd name="connsiteY28" fmla="*/ 224020 h 396847"/>
                <a:gd name="connsiteX29" fmla="*/ 172950 w 346514"/>
                <a:gd name="connsiteY29" fmla="*/ 366577 h 396847"/>
                <a:gd name="connsiteX30" fmla="*/ 315508 w 346514"/>
                <a:gd name="connsiteY30" fmla="*/ 224020 h 396847"/>
                <a:gd name="connsiteX31" fmla="*/ 172950 w 346514"/>
                <a:gd name="connsiteY31" fmla="*/ 81461 h 396847"/>
                <a:gd name="connsiteX32" fmla="*/ 111854 w 346514"/>
                <a:gd name="connsiteY32" fmla="*/ 0 h 396847"/>
                <a:gd name="connsiteX33" fmla="*/ 234047 w 346514"/>
                <a:gd name="connsiteY33" fmla="*/ 0 h 396847"/>
                <a:gd name="connsiteX34" fmla="*/ 234047 w 346514"/>
                <a:gd name="connsiteY34" fmla="*/ 30548 h 396847"/>
                <a:gd name="connsiteX35" fmla="*/ 188225 w 346514"/>
                <a:gd name="connsiteY35" fmla="*/ 30548 h 396847"/>
                <a:gd name="connsiteX36" fmla="*/ 188225 w 346514"/>
                <a:gd name="connsiteY36" fmla="*/ 51932 h 396847"/>
                <a:gd name="connsiteX37" fmla="*/ 269686 w 346514"/>
                <a:gd name="connsiteY37" fmla="*/ 80443 h 396847"/>
                <a:gd name="connsiteX38" fmla="*/ 286997 w 346514"/>
                <a:gd name="connsiteY38" fmla="*/ 62623 h 396847"/>
                <a:gd name="connsiteX39" fmla="*/ 308380 w 346514"/>
                <a:gd name="connsiteY39" fmla="*/ 63133 h 396847"/>
                <a:gd name="connsiteX40" fmla="*/ 308889 w 346514"/>
                <a:gd name="connsiteY40" fmla="*/ 84516 h 396847"/>
                <a:gd name="connsiteX41" fmla="*/ 293615 w 346514"/>
                <a:gd name="connsiteY41" fmla="*/ 99790 h 396847"/>
                <a:gd name="connsiteX42" fmla="*/ 320599 w 346514"/>
                <a:gd name="connsiteY42" fmla="*/ 315155 h 396847"/>
                <a:gd name="connsiteX43" fmla="*/ 115418 w 346514"/>
                <a:gd name="connsiteY43" fmla="*/ 386942 h 396847"/>
                <a:gd name="connsiteX44" fmla="*/ 1372 w 346514"/>
                <a:gd name="connsiteY44" fmla="*/ 202127 h 396847"/>
                <a:gd name="connsiteX45" fmla="*/ 157676 w 346514"/>
                <a:gd name="connsiteY45" fmla="*/ 51422 h 396847"/>
                <a:gd name="connsiteX46" fmla="*/ 157676 w 346514"/>
                <a:gd name="connsiteY46" fmla="*/ 30548 h 396847"/>
                <a:gd name="connsiteX47" fmla="*/ 111854 w 346514"/>
                <a:gd name="connsiteY47" fmla="*/ 30548 h 39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46514" h="396847">
                  <a:moveTo>
                    <a:pt x="172950" y="315663"/>
                  </a:moveTo>
                  <a:cubicBezTo>
                    <a:pt x="178573" y="315663"/>
                    <a:pt x="183132" y="320222"/>
                    <a:pt x="183132" y="325846"/>
                  </a:cubicBezTo>
                  <a:cubicBezTo>
                    <a:pt x="183132" y="331469"/>
                    <a:pt x="178573" y="336028"/>
                    <a:pt x="172950" y="336028"/>
                  </a:cubicBezTo>
                  <a:cubicBezTo>
                    <a:pt x="167326" y="336028"/>
                    <a:pt x="162767" y="331469"/>
                    <a:pt x="162767" y="325846"/>
                  </a:cubicBezTo>
                  <a:cubicBezTo>
                    <a:pt x="162767" y="320222"/>
                    <a:pt x="167326" y="315663"/>
                    <a:pt x="172950" y="315663"/>
                  </a:cubicBezTo>
                  <a:close/>
                  <a:moveTo>
                    <a:pt x="274777" y="208745"/>
                  </a:moveTo>
                  <a:cubicBezTo>
                    <a:pt x="280400" y="208745"/>
                    <a:pt x="284959" y="213304"/>
                    <a:pt x="284959" y="218928"/>
                  </a:cubicBezTo>
                  <a:cubicBezTo>
                    <a:pt x="284959" y="224551"/>
                    <a:pt x="280400" y="229110"/>
                    <a:pt x="274777" y="229110"/>
                  </a:cubicBezTo>
                  <a:cubicBezTo>
                    <a:pt x="269153" y="229110"/>
                    <a:pt x="264594" y="224551"/>
                    <a:pt x="264594" y="218928"/>
                  </a:cubicBezTo>
                  <a:cubicBezTo>
                    <a:pt x="264594" y="213304"/>
                    <a:pt x="269153" y="208745"/>
                    <a:pt x="274777" y="208745"/>
                  </a:cubicBezTo>
                  <a:close/>
                  <a:moveTo>
                    <a:pt x="71124" y="208745"/>
                  </a:moveTo>
                  <a:cubicBezTo>
                    <a:pt x="76747" y="208745"/>
                    <a:pt x="81306" y="213304"/>
                    <a:pt x="81306" y="218928"/>
                  </a:cubicBezTo>
                  <a:cubicBezTo>
                    <a:pt x="81306" y="224551"/>
                    <a:pt x="76747" y="229110"/>
                    <a:pt x="71124" y="229110"/>
                  </a:cubicBezTo>
                  <a:cubicBezTo>
                    <a:pt x="65500" y="229110"/>
                    <a:pt x="60941" y="224551"/>
                    <a:pt x="60941" y="218928"/>
                  </a:cubicBezTo>
                  <a:cubicBezTo>
                    <a:pt x="60941" y="213304"/>
                    <a:pt x="65500" y="208745"/>
                    <a:pt x="71124" y="208745"/>
                  </a:cubicBezTo>
                  <a:close/>
                  <a:moveTo>
                    <a:pt x="162767" y="147649"/>
                  </a:moveTo>
                  <a:lnTo>
                    <a:pt x="183132" y="147649"/>
                  </a:lnTo>
                  <a:lnTo>
                    <a:pt x="183132" y="214855"/>
                  </a:lnTo>
                  <a:lnTo>
                    <a:pt x="230482" y="262204"/>
                  </a:lnTo>
                  <a:lnTo>
                    <a:pt x="216226" y="276460"/>
                  </a:lnTo>
                  <a:lnTo>
                    <a:pt x="165822" y="226056"/>
                  </a:lnTo>
                  <a:cubicBezTo>
                    <a:pt x="163785" y="224019"/>
                    <a:pt x="162767" y="221473"/>
                    <a:pt x="162767" y="218928"/>
                  </a:cubicBezTo>
                  <a:close/>
                  <a:moveTo>
                    <a:pt x="172950" y="112009"/>
                  </a:moveTo>
                  <a:cubicBezTo>
                    <a:pt x="178573" y="112009"/>
                    <a:pt x="183132" y="116568"/>
                    <a:pt x="183132" y="122192"/>
                  </a:cubicBezTo>
                  <a:cubicBezTo>
                    <a:pt x="183132" y="127815"/>
                    <a:pt x="178573" y="132374"/>
                    <a:pt x="172950" y="132374"/>
                  </a:cubicBezTo>
                  <a:cubicBezTo>
                    <a:pt x="167326" y="132374"/>
                    <a:pt x="162767" y="127815"/>
                    <a:pt x="162767" y="122192"/>
                  </a:cubicBezTo>
                  <a:cubicBezTo>
                    <a:pt x="162767" y="116568"/>
                    <a:pt x="167326" y="112009"/>
                    <a:pt x="172950" y="112009"/>
                  </a:cubicBezTo>
                  <a:close/>
                  <a:moveTo>
                    <a:pt x="172950" y="81461"/>
                  </a:moveTo>
                  <a:cubicBezTo>
                    <a:pt x="94034" y="81461"/>
                    <a:pt x="30392" y="145104"/>
                    <a:pt x="30392" y="224020"/>
                  </a:cubicBezTo>
                  <a:cubicBezTo>
                    <a:pt x="30392" y="302935"/>
                    <a:pt x="94034" y="366577"/>
                    <a:pt x="172950" y="366577"/>
                  </a:cubicBezTo>
                  <a:cubicBezTo>
                    <a:pt x="251866" y="366577"/>
                    <a:pt x="315508" y="302935"/>
                    <a:pt x="315508" y="224020"/>
                  </a:cubicBezTo>
                  <a:cubicBezTo>
                    <a:pt x="315508" y="145104"/>
                    <a:pt x="251866" y="81461"/>
                    <a:pt x="172950" y="81461"/>
                  </a:cubicBezTo>
                  <a:close/>
                  <a:moveTo>
                    <a:pt x="111854" y="0"/>
                  </a:moveTo>
                  <a:lnTo>
                    <a:pt x="234047" y="0"/>
                  </a:lnTo>
                  <a:lnTo>
                    <a:pt x="234047" y="30548"/>
                  </a:lnTo>
                  <a:lnTo>
                    <a:pt x="188225" y="30548"/>
                  </a:lnTo>
                  <a:lnTo>
                    <a:pt x="188225" y="51932"/>
                  </a:lnTo>
                  <a:cubicBezTo>
                    <a:pt x="217245" y="53968"/>
                    <a:pt x="245248" y="64151"/>
                    <a:pt x="269686" y="80443"/>
                  </a:cubicBezTo>
                  <a:lnTo>
                    <a:pt x="286997" y="62623"/>
                  </a:lnTo>
                  <a:cubicBezTo>
                    <a:pt x="293106" y="57023"/>
                    <a:pt x="302780" y="57532"/>
                    <a:pt x="308380" y="63133"/>
                  </a:cubicBezTo>
                  <a:cubicBezTo>
                    <a:pt x="314490" y="69242"/>
                    <a:pt x="314490" y="78407"/>
                    <a:pt x="308889" y="84516"/>
                  </a:cubicBezTo>
                  <a:lnTo>
                    <a:pt x="293615" y="99790"/>
                  </a:lnTo>
                  <a:cubicBezTo>
                    <a:pt x="351656" y="156305"/>
                    <a:pt x="363876" y="245912"/>
                    <a:pt x="320599" y="315155"/>
                  </a:cubicBezTo>
                  <a:cubicBezTo>
                    <a:pt x="277323" y="384397"/>
                    <a:pt x="192298" y="413926"/>
                    <a:pt x="115418" y="386942"/>
                  </a:cubicBezTo>
                  <a:cubicBezTo>
                    <a:pt x="38538" y="359958"/>
                    <a:pt x="-8811" y="283079"/>
                    <a:pt x="1372" y="202127"/>
                  </a:cubicBezTo>
                  <a:cubicBezTo>
                    <a:pt x="11554" y="121174"/>
                    <a:pt x="76723" y="58550"/>
                    <a:pt x="157676" y="51422"/>
                  </a:cubicBezTo>
                  <a:lnTo>
                    <a:pt x="157676" y="30548"/>
                  </a:lnTo>
                  <a:lnTo>
                    <a:pt x="111854" y="30548"/>
                  </a:lnTo>
                  <a:close/>
                </a:path>
              </a:pathLst>
            </a:custGeom>
            <a:solidFill>
              <a:schemeClr val="accent2"/>
            </a:solidFill>
            <a:ln w="50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6EB7C3FE-98F0-48F2-8437-0631875D94E3}"/>
                </a:ext>
              </a:extLst>
            </p:cNvPr>
            <p:cNvSpPr/>
            <p:nvPr/>
          </p:nvSpPr>
          <p:spPr>
            <a:xfrm>
              <a:off x="7111423" y="5771042"/>
              <a:ext cx="269614" cy="273521"/>
            </a:xfrm>
            <a:custGeom>
              <a:avLst/>
              <a:gdLst>
                <a:gd name="connsiteX0" fmla="*/ 61096 w 351302"/>
                <a:gd name="connsiteY0" fmla="*/ 193471 h 356393"/>
                <a:gd name="connsiteX1" fmla="*/ 137466 w 351302"/>
                <a:gd name="connsiteY1" fmla="*/ 193471 h 356393"/>
                <a:gd name="connsiteX2" fmla="*/ 137466 w 351302"/>
                <a:gd name="connsiteY2" fmla="*/ 295299 h 356393"/>
                <a:gd name="connsiteX3" fmla="*/ 61096 w 351302"/>
                <a:gd name="connsiteY3" fmla="*/ 295299 h 356393"/>
                <a:gd name="connsiteX4" fmla="*/ 168014 w 351302"/>
                <a:gd name="connsiteY4" fmla="*/ 101827 h 356393"/>
                <a:gd name="connsiteX5" fmla="*/ 244384 w 351302"/>
                <a:gd name="connsiteY5" fmla="*/ 101827 h 356393"/>
                <a:gd name="connsiteX6" fmla="*/ 244384 w 351302"/>
                <a:gd name="connsiteY6" fmla="*/ 295299 h 356393"/>
                <a:gd name="connsiteX7" fmla="*/ 168014 w 351302"/>
                <a:gd name="connsiteY7" fmla="*/ 295299 h 356393"/>
                <a:gd name="connsiteX8" fmla="*/ 274932 w 351302"/>
                <a:gd name="connsiteY8" fmla="*/ 0 h 356393"/>
                <a:gd name="connsiteX9" fmla="*/ 351302 w 351302"/>
                <a:gd name="connsiteY9" fmla="*/ 0 h 356393"/>
                <a:gd name="connsiteX10" fmla="*/ 351302 w 351302"/>
                <a:gd name="connsiteY10" fmla="*/ 295297 h 356393"/>
                <a:gd name="connsiteX11" fmla="*/ 274932 w 351302"/>
                <a:gd name="connsiteY11" fmla="*/ 295297 h 356393"/>
                <a:gd name="connsiteX12" fmla="*/ 154064 w 351302"/>
                <a:gd name="connsiteY12" fmla="*/ 0 h 356393"/>
                <a:gd name="connsiteX13" fmla="*/ 224019 w 351302"/>
                <a:gd name="connsiteY13" fmla="*/ 0 h 356393"/>
                <a:gd name="connsiteX14" fmla="*/ 224019 w 351302"/>
                <a:gd name="connsiteY14" fmla="*/ 69955 h 356393"/>
                <a:gd name="connsiteX15" fmla="*/ 196220 w 351302"/>
                <a:gd name="connsiteY15" fmla="*/ 42207 h 356393"/>
                <a:gd name="connsiteX16" fmla="*/ 73366 w 351302"/>
                <a:gd name="connsiteY16" fmla="*/ 165011 h 356393"/>
                <a:gd name="connsiteX17" fmla="*/ 59008 w 351302"/>
                <a:gd name="connsiteY17" fmla="*/ 150654 h 356393"/>
                <a:gd name="connsiteX18" fmla="*/ 181863 w 351302"/>
                <a:gd name="connsiteY18" fmla="*/ 27799 h 356393"/>
                <a:gd name="connsiteX19" fmla="*/ 0 w 351302"/>
                <a:gd name="connsiteY19" fmla="*/ 0 h 356393"/>
                <a:gd name="connsiteX20" fmla="*/ 30548 w 351302"/>
                <a:gd name="connsiteY20" fmla="*/ 0 h 356393"/>
                <a:gd name="connsiteX21" fmla="*/ 30548 w 351302"/>
                <a:gd name="connsiteY21" fmla="*/ 325845 h 356393"/>
                <a:gd name="connsiteX22" fmla="*/ 351302 w 351302"/>
                <a:gd name="connsiteY22" fmla="*/ 325845 h 356393"/>
                <a:gd name="connsiteX23" fmla="*/ 351302 w 351302"/>
                <a:gd name="connsiteY23" fmla="*/ 356393 h 356393"/>
                <a:gd name="connsiteX24" fmla="*/ 0 w 351302"/>
                <a:gd name="connsiteY24" fmla="*/ 356393 h 35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1302" h="356393">
                  <a:moveTo>
                    <a:pt x="61096" y="193471"/>
                  </a:moveTo>
                  <a:lnTo>
                    <a:pt x="137466" y="193471"/>
                  </a:lnTo>
                  <a:lnTo>
                    <a:pt x="137466" y="295299"/>
                  </a:lnTo>
                  <a:lnTo>
                    <a:pt x="61096" y="295299"/>
                  </a:lnTo>
                  <a:close/>
                  <a:moveTo>
                    <a:pt x="168014" y="101827"/>
                  </a:moveTo>
                  <a:lnTo>
                    <a:pt x="244384" y="101827"/>
                  </a:lnTo>
                  <a:lnTo>
                    <a:pt x="244384" y="295299"/>
                  </a:lnTo>
                  <a:lnTo>
                    <a:pt x="168014" y="295299"/>
                  </a:lnTo>
                  <a:close/>
                  <a:moveTo>
                    <a:pt x="274932" y="0"/>
                  </a:moveTo>
                  <a:lnTo>
                    <a:pt x="351302" y="0"/>
                  </a:lnTo>
                  <a:lnTo>
                    <a:pt x="351302" y="295297"/>
                  </a:lnTo>
                  <a:lnTo>
                    <a:pt x="274932" y="295297"/>
                  </a:lnTo>
                  <a:close/>
                  <a:moveTo>
                    <a:pt x="154064" y="0"/>
                  </a:moveTo>
                  <a:lnTo>
                    <a:pt x="224019" y="0"/>
                  </a:lnTo>
                  <a:lnTo>
                    <a:pt x="224019" y="69955"/>
                  </a:lnTo>
                  <a:lnTo>
                    <a:pt x="196220" y="42207"/>
                  </a:lnTo>
                  <a:lnTo>
                    <a:pt x="73366" y="165011"/>
                  </a:lnTo>
                  <a:lnTo>
                    <a:pt x="59008" y="150654"/>
                  </a:lnTo>
                  <a:lnTo>
                    <a:pt x="181863" y="27799"/>
                  </a:lnTo>
                  <a:close/>
                  <a:moveTo>
                    <a:pt x="0" y="0"/>
                  </a:moveTo>
                  <a:lnTo>
                    <a:pt x="30548" y="0"/>
                  </a:lnTo>
                  <a:lnTo>
                    <a:pt x="30548" y="325845"/>
                  </a:lnTo>
                  <a:lnTo>
                    <a:pt x="351302" y="325845"/>
                  </a:lnTo>
                  <a:lnTo>
                    <a:pt x="351302" y="356393"/>
                  </a:lnTo>
                  <a:lnTo>
                    <a:pt x="0" y="356393"/>
                  </a:lnTo>
                  <a:close/>
                </a:path>
              </a:pathLst>
            </a:custGeom>
            <a:solidFill>
              <a:schemeClr val="accent6"/>
            </a:solidFill>
            <a:ln w="50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F2059C16-11EB-4F78-A120-51867DE19204}"/>
                </a:ext>
              </a:extLst>
            </p:cNvPr>
            <p:cNvSpPr/>
            <p:nvPr/>
          </p:nvSpPr>
          <p:spPr>
            <a:xfrm>
              <a:off x="5908795" y="3351011"/>
              <a:ext cx="203187" cy="328225"/>
            </a:xfrm>
            <a:custGeom>
              <a:avLst/>
              <a:gdLst>
                <a:gd name="connsiteX0" fmla="*/ 99281 w 264749"/>
                <a:gd name="connsiteY0" fmla="*/ 397124 h 427672"/>
                <a:gd name="connsiteX1" fmla="*/ 165468 w 264749"/>
                <a:gd name="connsiteY1" fmla="*/ 397124 h 427672"/>
                <a:gd name="connsiteX2" fmla="*/ 132375 w 264749"/>
                <a:gd name="connsiteY2" fmla="*/ 427672 h 427672"/>
                <a:gd name="connsiteX3" fmla="*/ 99281 w 264749"/>
                <a:gd name="connsiteY3" fmla="*/ 397124 h 427672"/>
                <a:gd name="connsiteX4" fmla="*/ 81462 w 264749"/>
                <a:gd name="connsiteY4" fmla="*/ 346211 h 427672"/>
                <a:gd name="connsiteX5" fmla="*/ 183290 w 264749"/>
                <a:gd name="connsiteY5" fmla="*/ 346211 h 427672"/>
                <a:gd name="connsiteX6" fmla="*/ 198564 w 264749"/>
                <a:gd name="connsiteY6" fmla="*/ 361485 h 427672"/>
                <a:gd name="connsiteX7" fmla="*/ 183290 w 264749"/>
                <a:gd name="connsiteY7" fmla="*/ 376759 h 427672"/>
                <a:gd name="connsiteX8" fmla="*/ 81462 w 264749"/>
                <a:gd name="connsiteY8" fmla="*/ 376759 h 427672"/>
                <a:gd name="connsiteX9" fmla="*/ 66188 w 264749"/>
                <a:gd name="connsiteY9" fmla="*/ 361485 h 427672"/>
                <a:gd name="connsiteX10" fmla="*/ 81462 w 264749"/>
                <a:gd name="connsiteY10" fmla="*/ 346211 h 427672"/>
                <a:gd name="connsiteX11" fmla="*/ 81462 w 264749"/>
                <a:gd name="connsiteY11" fmla="*/ 295297 h 427672"/>
                <a:gd name="connsiteX12" fmla="*/ 183290 w 264749"/>
                <a:gd name="connsiteY12" fmla="*/ 295297 h 427672"/>
                <a:gd name="connsiteX13" fmla="*/ 198564 w 264749"/>
                <a:gd name="connsiteY13" fmla="*/ 310571 h 427672"/>
                <a:gd name="connsiteX14" fmla="*/ 183290 w 264749"/>
                <a:gd name="connsiteY14" fmla="*/ 325845 h 427672"/>
                <a:gd name="connsiteX15" fmla="*/ 81462 w 264749"/>
                <a:gd name="connsiteY15" fmla="*/ 325845 h 427672"/>
                <a:gd name="connsiteX16" fmla="*/ 66188 w 264749"/>
                <a:gd name="connsiteY16" fmla="*/ 310571 h 427672"/>
                <a:gd name="connsiteX17" fmla="*/ 81462 w 264749"/>
                <a:gd name="connsiteY17" fmla="*/ 295297 h 427672"/>
                <a:gd name="connsiteX18" fmla="*/ 132884 w 264749"/>
                <a:gd name="connsiteY18" fmla="*/ 30039 h 427672"/>
                <a:gd name="connsiteX19" fmla="*/ 31057 w 264749"/>
                <a:gd name="connsiteY19" fmla="*/ 130847 h 427672"/>
                <a:gd name="connsiteX20" fmla="*/ 31057 w 264749"/>
                <a:gd name="connsiteY20" fmla="*/ 134920 h 427672"/>
                <a:gd name="connsiteX21" fmla="*/ 38185 w 264749"/>
                <a:gd name="connsiteY21" fmla="*/ 170560 h 427672"/>
                <a:gd name="connsiteX22" fmla="*/ 55496 w 264749"/>
                <a:gd name="connsiteY22" fmla="*/ 198562 h 427672"/>
                <a:gd name="connsiteX23" fmla="*/ 85025 w 264749"/>
                <a:gd name="connsiteY23" fmla="*/ 244384 h 427672"/>
                <a:gd name="connsiteX24" fmla="*/ 132375 w 264749"/>
                <a:gd name="connsiteY24" fmla="*/ 244384 h 427672"/>
                <a:gd name="connsiteX25" fmla="*/ 180233 w 264749"/>
                <a:gd name="connsiteY25" fmla="*/ 244384 h 427672"/>
                <a:gd name="connsiteX26" fmla="*/ 209763 w 264749"/>
                <a:gd name="connsiteY26" fmla="*/ 198562 h 427672"/>
                <a:gd name="connsiteX27" fmla="*/ 227073 w 264749"/>
                <a:gd name="connsiteY27" fmla="*/ 170560 h 427672"/>
                <a:gd name="connsiteX28" fmla="*/ 234201 w 264749"/>
                <a:gd name="connsiteY28" fmla="*/ 134920 h 427672"/>
                <a:gd name="connsiteX29" fmla="*/ 234710 w 264749"/>
                <a:gd name="connsiteY29" fmla="*/ 134920 h 427672"/>
                <a:gd name="connsiteX30" fmla="*/ 234710 w 264749"/>
                <a:gd name="connsiteY30" fmla="*/ 130847 h 427672"/>
                <a:gd name="connsiteX31" fmla="*/ 132884 w 264749"/>
                <a:gd name="connsiteY31" fmla="*/ 30039 h 427672"/>
                <a:gd name="connsiteX32" fmla="*/ 132375 w 264749"/>
                <a:gd name="connsiteY32" fmla="*/ 0 h 427672"/>
                <a:gd name="connsiteX33" fmla="*/ 264749 w 264749"/>
                <a:gd name="connsiteY33" fmla="*/ 130847 h 427672"/>
                <a:gd name="connsiteX34" fmla="*/ 264749 w 264749"/>
                <a:gd name="connsiteY34" fmla="*/ 135429 h 427672"/>
                <a:gd name="connsiteX35" fmla="*/ 255585 w 264749"/>
                <a:gd name="connsiteY35" fmla="*/ 181251 h 427672"/>
                <a:gd name="connsiteX36" fmla="*/ 232674 w 264749"/>
                <a:gd name="connsiteY36" fmla="*/ 218927 h 427672"/>
                <a:gd name="connsiteX37" fmla="*/ 201617 w 264749"/>
                <a:gd name="connsiteY37" fmla="*/ 269332 h 427672"/>
                <a:gd name="connsiteX38" fmla="*/ 192452 w 264749"/>
                <a:gd name="connsiteY38" fmla="*/ 274932 h 427672"/>
                <a:gd name="connsiteX39" fmla="*/ 72297 w 264749"/>
                <a:gd name="connsiteY39" fmla="*/ 274932 h 427672"/>
                <a:gd name="connsiteX40" fmla="*/ 63133 w 264749"/>
                <a:gd name="connsiteY40" fmla="*/ 269332 h 427672"/>
                <a:gd name="connsiteX41" fmla="*/ 32075 w 264749"/>
                <a:gd name="connsiteY41" fmla="*/ 218927 h 427672"/>
                <a:gd name="connsiteX42" fmla="*/ 9164 w 264749"/>
                <a:gd name="connsiteY42" fmla="*/ 181251 h 427672"/>
                <a:gd name="connsiteX43" fmla="*/ 0 w 264749"/>
                <a:gd name="connsiteY43" fmla="*/ 135429 h 427672"/>
                <a:gd name="connsiteX44" fmla="*/ 0 w 264749"/>
                <a:gd name="connsiteY44" fmla="*/ 130847 h 427672"/>
                <a:gd name="connsiteX45" fmla="*/ 132375 w 264749"/>
                <a:gd name="connsiteY45" fmla="*/ 0 h 42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4749" h="427672">
                  <a:moveTo>
                    <a:pt x="99281" y="397124"/>
                  </a:moveTo>
                  <a:lnTo>
                    <a:pt x="165468" y="397124"/>
                  </a:lnTo>
                  <a:cubicBezTo>
                    <a:pt x="163941" y="414435"/>
                    <a:pt x="149685" y="427672"/>
                    <a:pt x="132375" y="427672"/>
                  </a:cubicBezTo>
                  <a:cubicBezTo>
                    <a:pt x="115064" y="427672"/>
                    <a:pt x="100808" y="414435"/>
                    <a:pt x="99281" y="397124"/>
                  </a:cubicBezTo>
                  <a:close/>
                  <a:moveTo>
                    <a:pt x="81462" y="346211"/>
                  </a:moveTo>
                  <a:lnTo>
                    <a:pt x="183290" y="346211"/>
                  </a:lnTo>
                  <a:cubicBezTo>
                    <a:pt x="191945" y="346211"/>
                    <a:pt x="198564" y="352830"/>
                    <a:pt x="198564" y="361485"/>
                  </a:cubicBezTo>
                  <a:cubicBezTo>
                    <a:pt x="198564" y="370140"/>
                    <a:pt x="191945" y="376759"/>
                    <a:pt x="183290" y="376759"/>
                  </a:cubicBezTo>
                  <a:lnTo>
                    <a:pt x="81462" y="376759"/>
                  </a:lnTo>
                  <a:cubicBezTo>
                    <a:pt x="72807" y="376759"/>
                    <a:pt x="66188" y="370140"/>
                    <a:pt x="66188" y="361485"/>
                  </a:cubicBezTo>
                  <a:cubicBezTo>
                    <a:pt x="66188" y="352830"/>
                    <a:pt x="72807" y="346211"/>
                    <a:pt x="81462" y="346211"/>
                  </a:cubicBezTo>
                  <a:close/>
                  <a:moveTo>
                    <a:pt x="81462" y="295297"/>
                  </a:moveTo>
                  <a:lnTo>
                    <a:pt x="183290" y="295297"/>
                  </a:lnTo>
                  <a:cubicBezTo>
                    <a:pt x="191945" y="295297"/>
                    <a:pt x="198564" y="301916"/>
                    <a:pt x="198564" y="310571"/>
                  </a:cubicBezTo>
                  <a:cubicBezTo>
                    <a:pt x="198564" y="319226"/>
                    <a:pt x="191945" y="325845"/>
                    <a:pt x="183290" y="325845"/>
                  </a:cubicBezTo>
                  <a:lnTo>
                    <a:pt x="81462" y="325845"/>
                  </a:lnTo>
                  <a:cubicBezTo>
                    <a:pt x="72807" y="325845"/>
                    <a:pt x="66188" y="319226"/>
                    <a:pt x="66188" y="310571"/>
                  </a:cubicBezTo>
                  <a:cubicBezTo>
                    <a:pt x="66188" y="301916"/>
                    <a:pt x="72807" y="295297"/>
                    <a:pt x="81462" y="295297"/>
                  </a:cubicBezTo>
                  <a:close/>
                  <a:moveTo>
                    <a:pt x="132884" y="30039"/>
                  </a:moveTo>
                  <a:cubicBezTo>
                    <a:pt x="77388" y="30548"/>
                    <a:pt x="32075" y="75352"/>
                    <a:pt x="31057" y="130847"/>
                  </a:cubicBezTo>
                  <a:lnTo>
                    <a:pt x="31057" y="134920"/>
                  </a:lnTo>
                  <a:cubicBezTo>
                    <a:pt x="31566" y="147140"/>
                    <a:pt x="33603" y="159359"/>
                    <a:pt x="38185" y="170560"/>
                  </a:cubicBezTo>
                  <a:cubicBezTo>
                    <a:pt x="42258" y="180742"/>
                    <a:pt x="48368" y="190416"/>
                    <a:pt x="55496" y="198562"/>
                  </a:cubicBezTo>
                  <a:cubicBezTo>
                    <a:pt x="66696" y="212818"/>
                    <a:pt x="76879" y="228092"/>
                    <a:pt x="85025" y="244384"/>
                  </a:cubicBezTo>
                  <a:lnTo>
                    <a:pt x="132375" y="244384"/>
                  </a:lnTo>
                  <a:lnTo>
                    <a:pt x="180233" y="244384"/>
                  </a:lnTo>
                  <a:cubicBezTo>
                    <a:pt x="187870" y="228092"/>
                    <a:pt x="198053" y="212818"/>
                    <a:pt x="209763" y="198562"/>
                  </a:cubicBezTo>
                  <a:cubicBezTo>
                    <a:pt x="217400" y="190416"/>
                    <a:pt x="223000" y="180742"/>
                    <a:pt x="227073" y="170560"/>
                  </a:cubicBezTo>
                  <a:cubicBezTo>
                    <a:pt x="231147" y="159359"/>
                    <a:pt x="233692" y="147140"/>
                    <a:pt x="234201" y="134920"/>
                  </a:cubicBezTo>
                  <a:lnTo>
                    <a:pt x="234710" y="134920"/>
                  </a:lnTo>
                  <a:lnTo>
                    <a:pt x="234710" y="130847"/>
                  </a:lnTo>
                  <a:cubicBezTo>
                    <a:pt x="233692" y="74843"/>
                    <a:pt x="188379" y="30548"/>
                    <a:pt x="132884" y="30039"/>
                  </a:cubicBezTo>
                  <a:close/>
                  <a:moveTo>
                    <a:pt x="132375" y="0"/>
                  </a:moveTo>
                  <a:cubicBezTo>
                    <a:pt x="204672" y="509"/>
                    <a:pt x="263222" y="58550"/>
                    <a:pt x="264749" y="130847"/>
                  </a:cubicBezTo>
                  <a:lnTo>
                    <a:pt x="264749" y="135429"/>
                  </a:lnTo>
                  <a:cubicBezTo>
                    <a:pt x="264240" y="151213"/>
                    <a:pt x="261185" y="166487"/>
                    <a:pt x="255585" y="181251"/>
                  </a:cubicBezTo>
                  <a:cubicBezTo>
                    <a:pt x="250494" y="194998"/>
                    <a:pt x="242347" y="207726"/>
                    <a:pt x="232674" y="218927"/>
                  </a:cubicBezTo>
                  <a:cubicBezTo>
                    <a:pt x="220455" y="232165"/>
                    <a:pt x="207217" y="258131"/>
                    <a:pt x="201617" y="269332"/>
                  </a:cubicBezTo>
                  <a:cubicBezTo>
                    <a:pt x="200089" y="272895"/>
                    <a:pt x="196525" y="274932"/>
                    <a:pt x="192452" y="274932"/>
                  </a:cubicBezTo>
                  <a:lnTo>
                    <a:pt x="72297" y="274932"/>
                  </a:lnTo>
                  <a:cubicBezTo>
                    <a:pt x="68224" y="274932"/>
                    <a:pt x="64660" y="272895"/>
                    <a:pt x="63133" y="269332"/>
                  </a:cubicBezTo>
                  <a:cubicBezTo>
                    <a:pt x="57532" y="258131"/>
                    <a:pt x="44295" y="232165"/>
                    <a:pt x="32075" y="218927"/>
                  </a:cubicBezTo>
                  <a:cubicBezTo>
                    <a:pt x="22402" y="207726"/>
                    <a:pt x="14765" y="194998"/>
                    <a:pt x="9164" y="181251"/>
                  </a:cubicBezTo>
                  <a:cubicBezTo>
                    <a:pt x="3564" y="166487"/>
                    <a:pt x="509" y="151213"/>
                    <a:pt x="0" y="135429"/>
                  </a:cubicBezTo>
                  <a:lnTo>
                    <a:pt x="0" y="130847"/>
                  </a:lnTo>
                  <a:cubicBezTo>
                    <a:pt x="1527" y="58550"/>
                    <a:pt x="60078" y="509"/>
                    <a:pt x="132375" y="0"/>
                  </a:cubicBezTo>
                  <a:close/>
                </a:path>
              </a:pathLst>
            </a:custGeom>
            <a:solidFill>
              <a:schemeClr val="accent5"/>
            </a:solidFill>
            <a:ln w="50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13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xmlns="" id="{29B069C2-6AD3-4F44-864E-BCE43C27A163}"/>
                </a:ext>
              </a:extLst>
            </p:cNvPr>
            <p:cNvSpPr txBox="1"/>
            <p:nvPr/>
          </p:nvSpPr>
          <p:spPr>
            <a:xfrm>
              <a:off x="2751716" y="827660"/>
              <a:ext cx="2509170" cy="46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๑.งานยุทธศาสตร์</a:t>
              </a:r>
            </a:p>
          </p:txBody>
        </p:sp>
        <p:sp>
          <p:nvSpPr>
            <p:cNvPr id="59" name="กล่องข้อความ 58">
              <a:extLst>
                <a:ext uri="{FF2B5EF4-FFF2-40B4-BE49-F238E27FC236}">
                  <a16:creationId xmlns:a16="http://schemas.microsoft.com/office/drawing/2014/main" xmlns="" id="{9ECFB597-5CFD-44A1-AADC-DE265AAD44A4}"/>
                </a:ext>
              </a:extLst>
            </p:cNvPr>
            <p:cNvSpPr txBox="1"/>
            <p:nvPr/>
          </p:nvSpPr>
          <p:spPr>
            <a:xfrm>
              <a:off x="7655497" y="1849028"/>
              <a:ext cx="1909945" cy="4616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 fontAlgn="ctr"/>
              <a:r>
                <a: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๒.งานพื้นฐาน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2751719" y="1292038"/>
              <a:ext cx="4630165" cy="10156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fontAlgn="b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แผนงาน/ โครงการ ขับเคลื่อนเชิงยุทธศาสตร์</a:t>
              </a:r>
              <a:b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ตามโครงสร้างกำลังรบ </a:t>
              </a:r>
              <a:r>
                <a:rPr lang="en-US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Air </a:t>
              </a:r>
              <a:r>
                <a:rPr lang="en-US" sz="20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Domain/ </a:t>
              </a:r>
              <a:r>
                <a:rPr lang="en-US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Cyber </a:t>
              </a:r>
              <a:r>
                <a:rPr lang="en-US" sz="20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Domain /Space Domain </a:t>
              </a:r>
              <a:r>
                <a:rPr lang="th-TH" sz="20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สอด</a:t>
              </a:r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รับยุทธศาสตร์ ทอ./ ตามนโยบาย ผบ.ทอ.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11983" y="2357639"/>
              <a:ext cx="5960683" cy="76944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lvl="0" fontAlgn="b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การปฏิบัติภารกิจพื้นฐานตามขอบเขตหน้าที่ (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Job Description)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และดำเนินการตามมาตรฐานการปฏิบัติงาน/ มาตรฐานวิชาชีพของสายวิทยาการ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73319" y="2638923"/>
              <a:ext cx="3235476" cy="46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ctr"/>
              <a:r>
                <a: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๓. งานพัฒนาสายวิทยาการ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52695" y="3042826"/>
              <a:ext cx="3256100" cy="19389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lvl="0" fontAlgn="b"/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งานที่สร้าง/คิดค้น/สร้างสรรค์/ปรับปรุงงาน/ กระบวนการทำงานใหม่ ทำให้เกิดการเปลี่ยนแปลง ยกระดับคุณภาพให้ทันสมัย </a:t>
              </a:r>
              <a:b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สอดรับกับสถานการณ์จนเกิดผลผลิต/ ผลลัพธ์ที่ดีขึ้นตามเป้าหมาย </a:t>
              </a:r>
              <a:b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ระดับหน่วยงาน/ ทอ./ ชาติ 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50722" y="4182378"/>
              <a:ext cx="5305917" cy="10156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fontAlgn="ctr"/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งานที่ผู้บังคับบัญชาสั่งการหรือมอบหมายตามความสามารถ</a:t>
              </a:r>
              <a:b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และความเชี่ยวชาญเฉพาะบุคคล/ กลุ่ม/ ทีม นอกเหนืองานประจำ/ </a:t>
              </a:r>
              <a:b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งานในลักษณะข้ามสายงาน 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55497" y="3591911"/>
              <a:ext cx="1909945" cy="46166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ctr"/>
              <a:r>
                <a: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๔. งานมอบหมาย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68714" y="5291917"/>
              <a:ext cx="6995637" cy="46166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fontAlgn="t"/>
              <a:r>
                <a: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๕. งาน</a:t>
              </a:r>
              <a:r>
                <a:rPr lang="th-TH" sz="2400" b="1" dirty="0" err="1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อารย</a:t>
              </a:r>
              <a:r>
                <a: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ธรรม ขนบธรรมเนียมประเพณีและจิตอาสา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281724" y="5771042"/>
              <a:ext cx="6982628" cy="76944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fontAlgn="t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งานทำนุบำรุง/ สืบสาน/ อนุรักษ์/ สร้างจิตสำนึก/ ช่วยเหลือสังคม/ เสียสละเพื่อส่วนรวม ด้วยความสมัครใจ สร้างภาพลักษณ์และเป็นประโยชน์ต่อ ทอ./ สังคม/ ประเทศชาติ</a:t>
              </a:r>
            </a:p>
          </p:txBody>
        </p:sp>
      </p:grpSp>
      <p:sp>
        <p:nvSpPr>
          <p:cNvPr id="53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7104"/>
            <a:ext cx="12192000" cy="85269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h-TH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กำหนดความหมายของงาน เพื่อจัดประเภทงานให้ตรงกับที่ปฏิบัติ</a:t>
            </a:r>
          </a:p>
        </p:txBody>
      </p:sp>
    </p:spTree>
    <p:extLst>
      <p:ext uri="{BB962C8B-B14F-4D97-AF65-F5344CB8AC3E}">
        <p14:creationId xmlns:p14="http://schemas.microsoft.com/office/powerpoint/2010/main" val="3186969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3010" t="14411" r="20050" b="19518"/>
          <a:stretch/>
        </p:blipFill>
        <p:spPr>
          <a:xfrm>
            <a:off x="-14952" y="930435"/>
            <a:ext cx="12192000" cy="5922703"/>
          </a:xfrm>
          <a:prstGeom prst="rect">
            <a:avLst/>
          </a:prstGeom>
        </p:spPr>
      </p:pic>
      <p:pic>
        <p:nvPicPr>
          <p:cNvPr id="5" name="รูปภาพ 3"/>
          <p:cNvPicPr>
            <a:picLocks noChangeAspect="1"/>
          </p:cNvPicPr>
          <p:nvPr/>
        </p:nvPicPr>
        <p:blipFill rotWithShape="1">
          <a:blip r:embed="rId3"/>
          <a:srcRect l="26142" t="34034" r="54958" b="46366"/>
          <a:stretch/>
        </p:blipFill>
        <p:spPr>
          <a:xfrm>
            <a:off x="2207568" y="2012362"/>
            <a:ext cx="2592288" cy="1512168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0" y="1"/>
            <a:ext cx="12192000" cy="9304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C00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dirty="0" err="1">
                <a:solidFill>
                  <a:srgbClr val="FFFF00"/>
                </a:solidFill>
              </a:rPr>
              <a:t>พล.อ.อ</a:t>
            </a:r>
            <a:r>
              <a:rPr lang="th-TH" dirty="0">
                <a:solidFill>
                  <a:srgbClr val="FFFF00"/>
                </a:solidFill>
              </a:rPr>
              <a:t>.มานัตฯ </a:t>
            </a:r>
            <a:r>
              <a:rPr lang="en-US" dirty="0">
                <a:solidFill>
                  <a:srgbClr val="FFFF00"/>
                </a:solidFill>
              </a:rPr>
              <a:t>; </a:t>
            </a:r>
            <a:r>
              <a:rPr lang="th-TH" dirty="0">
                <a:solidFill>
                  <a:srgbClr val="FFFF00"/>
                </a:solidFill>
              </a:rPr>
              <a:t>๑๑ ก.ย.๖๒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17713" t="13602" r="18500" b="3800"/>
          <a:stretch/>
        </p:blipFill>
        <p:spPr>
          <a:xfrm>
            <a:off x="8760296" y="3524530"/>
            <a:ext cx="3427752" cy="3265324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01607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B378E9F-3F06-466D-97E9-E8AA2D32000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th-TH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500" t="13675" r="23225" b="8001"/>
          <a:stretch/>
        </p:blipFill>
        <p:spPr>
          <a:xfrm>
            <a:off x="1" y="0"/>
            <a:ext cx="5494603" cy="458112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500" t="15000" r="20075" b="10801"/>
          <a:stretch/>
        </p:blipFill>
        <p:spPr>
          <a:xfrm>
            <a:off x="5591944" y="1516207"/>
            <a:ext cx="6600056" cy="534107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8" name="Left Arrow 7"/>
          <p:cNvSpPr/>
          <p:nvPr/>
        </p:nvSpPr>
        <p:spPr>
          <a:xfrm>
            <a:off x="5591944" y="0"/>
            <a:ext cx="2634592" cy="1367194"/>
          </a:xfrm>
          <a:prstGeom prst="lef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QR Node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ight Arrow 8">
            <a:hlinkClick r:id="rId4" action="ppaction://hlinkfile"/>
          </p:cNvPr>
          <p:cNvSpPr/>
          <p:nvPr/>
        </p:nvSpPr>
        <p:spPr>
          <a:xfrm>
            <a:off x="2874276" y="5044623"/>
            <a:ext cx="2688691" cy="1367194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QR Chart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2210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3E324AA-9098-463D-9D23-3A3175AB71F4}"/>
              </a:ext>
            </a:extLst>
          </p:cNvPr>
          <p:cNvSpPr/>
          <p:nvPr/>
        </p:nvSpPr>
        <p:spPr bwMode="auto">
          <a:xfrm>
            <a:off x="4642762" y="4515847"/>
            <a:ext cx="1073303" cy="1025525"/>
          </a:xfrm>
          <a:prstGeom prst="rect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sz="1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8C14B19B-1B51-413F-A952-A538E880226C}"/>
              </a:ext>
            </a:extLst>
          </p:cNvPr>
          <p:cNvSpPr/>
          <p:nvPr/>
        </p:nvSpPr>
        <p:spPr bwMode="auto">
          <a:xfrm>
            <a:off x="5402662" y="3905858"/>
            <a:ext cx="1073303" cy="1025525"/>
          </a:xfrm>
          <a:prstGeom prst="rect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sz="1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BAA68AF9-4B2C-43F1-AF7C-AC1A74B9DE89}"/>
              </a:ext>
            </a:extLst>
          </p:cNvPr>
          <p:cNvSpPr/>
          <p:nvPr/>
        </p:nvSpPr>
        <p:spPr bwMode="auto">
          <a:xfrm>
            <a:off x="6162562" y="3295870"/>
            <a:ext cx="1073303" cy="1025525"/>
          </a:xfrm>
          <a:prstGeom prst="rect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sz="1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FB14ECC4-DBA1-42D0-9198-CC1BDA449864}"/>
              </a:ext>
            </a:extLst>
          </p:cNvPr>
          <p:cNvSpPr/>
          <p:nvPr/>
        </p:nvSpPr>
        <p:spPr bwMode="auto">
          <a:xfrm>
            <a:off x="6922462" y="2683774"/>
            <a:ext cx="1073303" cy="1025525"/>
          </a:xfrm>
          <a:prstGeom prst="rect">
            <a:avLst/>
          </a:prstGeom>
          <a:solidFill>
            <a:schemeClr val="accent4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sz="1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5" name="Arrow: Up 64">
            <a:extLst>
              <a:ext uri="{FF2B5EF4-FFF2-40B4-BE49-F238E27FC236}">
                <a16:creationId xmlns:a16="http://schemas.microsoft.com/office/drawing/2014/main" xmlns="" id="{6E8C75B4-A4DF-4E58-97A0-AC90009CBF34}"/>
              </a:ext>
            </a:extLst>
          </p:cNvPr>
          <p:cNvSpPr/>
          <p:nvPr/>
        </p:nvSpPr>
        <p:spPr bwMode="auto">
          <a:xfrm>
            <a:off x="6937841" y="1689887"/>
            <a:ext cx="1802331" cy="1395725"/>
          </a:xfrm>
          <a:prstGeom prst="upArrow">
            <a:avLst>
              <a:gd name="adj1" fmla="val 60632"/>
              <a:gd name="adj2" fmla="val 53514"/>
            </a:avLst>
          </a:prstGeom>
          <a:solidFill>
            <a:schemeClr val="accent3"/>
          </a:solidFill>
          <a:ln w="12700">
            <a:noFill/>
            <a:round/>
            <a:headEnd/>
            <a:tailEnd/>
          </a:ln>
          <a:scene3d>
            <a:camera prst="isometricOffAxis2Left">
              <a:rot lat="1608930" lon="2890398" rev="0"/>
            </a:camera>
            <a:lightRig rig="flood" dir="t"/>
          </a:scene3d>
          <a:sp3d prstMaterial="matte">
            <a:bevelT w="0" h="393700"/>
            <a:bevelB w="0" h="0"/>
          </a:sp3d>
        </p:spPr>
        <p:txBody>
          <a:bodyPr rtlCol="0" anchor="ctr"/>
          <a:lstStyle/>
          <a:p>
            <a:pPr algn="ctr"/>
            <a:endParaRPr lang="en-US" sz="1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B29830D2-3BFB-42EE-ACF0-74BDDC056702}"/>
              </a:ext>
            </a:extLst>
          </p:cNvPr>
          <p:cNvSpPr/>
          <p:nvPr/>
        </p:nvSpPr>
        <p:spPr>
          <a:xfrm>
            <a:off x="4942519" y="4873432"/>
            <a:ext cx="460712" cy="308188"/>
          </a:xfrm>
          <a:custGeom>
            <a:avLst/>
            <a:gdLst>
              <a:gd name="connsiteX0" fmla="*/ 612510 w 1060543"/>
              <a:gd name="connsiteY0" fmla="*/ 101502 h 709438"/>
              <a:gd name="connsiteX1" fmla="*/ 746089 w 1060543"/>
              <a:gd name="connsiteY1" fmla="*/ 117600 h 709438"/>
              <a:gd name="connsiteX2" fmla="*/ 831733 w 1060543"/>
              <a:gd name="connsiteY2" fmla="*/ 217305 h 709438"/>
              <a:gd name="connsiteX3" fmla="*/ 831733 w 1060543"/>
              <a:gd name="connsiteY3" fmla="*/ 658307 h 709438"/>
              <a:gd name="connsiteX4" fmla="*/ 780602 w 1060543"/>
              <a:gd name="connsiteY4" fmla="*/ 709438 h 709438"/>
              <a:gd name="connsiteX5" fmla="*/ 729472 w 1060543"/>
              <a:gd name="connsiteY5" fmla="*/ 658307 h 709438"/>
              <a:gd name="connsiteX6" fmla="*/ 729472 w 1060543"/>
              <a:gd name="connsiteY6" fmla="*/ 325958 h 709438"/>
              <a:gd name="connsiteX7" fmla="*/ 477653 w 1060543"/>
              <a:gd name="connsiteY7" fmla="*/ 325958 h 709438"/>
              <a:gd name="connsiteX8" fmla="*/ 579915 w 1060543"/>
              <a:gd name="connsiteY8" fmla="*/ 398819 h 709438"/>
              <a:gd name="connsiteX9" fmla="*/ 595254 w 1060543"/>
              <a:gd name="connsiteY9" fmla="*/ 464011 h 709438"/>
              <a:gd name="connsiteX10" fmla="*/ 480210 w 1060543"/>
              <a:gd name="connsiteY10" fmla="*/ 681316 h 709438"/>
              <a:gd name="connsiteX11" fmla="*/ 435470 w 1060543"/>
              <a:gd name="connsiteY11" fmla="*/ 708160 h 709438"/>
              <a:gd name="connsiteX12" fmla="*/ 411183 w 1060543"/>
              <a:gd name="connsiteY12" fmla="*/ 701768 h 709438"/>
              <a:gd name="connsiteX13" fmla="*/ 389453 w 1060543"/>
              <a:gd name="connsiteY13" fmla="*/ 632742 h 709438"/>
              <a:gd name="connsiteX14" fmla="*/ 482766 w 1060543"/>
              <a:gd name="connsiteY14" fmla="*/ 455063 h 709438"/>
              <a:gd name="connsiteX15" fmla="*/ 344714 w 1060543"/>
              <a:gd name="connsiteY15" fmla="*/ 355358 h 709438"/>
              <a:gd name="connsiteX16" fmla="*/ 344714 w 1060543"/>
              <a:gd name="connsiteY16" fmla="*/ 541985 h 709438"/>
              <a:gd name="connsiteX17" fmla="*/ 315314 w 1060543"/>
              <a:gd name="connsiteY17" fmla="*/ 588003 h 709438"/>
              <a:gd name="connsiteX18" fmla="*/ 72442 w 1060543"/>
              <a:gd name="connsiteY18" fmla="*/ 703047 h 709438"/>
              <a:gd name="connsiteX19" fmla="*/ 50712 w 1060543"/>
              <a:gd name="connsiteY19" fmla="*/ 708160 h 709438"/>
              <a:gd name="connsiteX20" fmla="*/ 4694 w 1060543"/>
              <a:gd name="connsiteY20" fmla="*/ 678760 h 709438"/>
              <a:gd name="connsiteX21" fmla="*/ 28981 w 1060543"/>
              <a:gd name="connsiteY21" fmla="*/ 611012 h 709438"/>
              <a:gd name="connsiteX22" fmla="*/ 242452 w 1060543"/>
              <a:gd name="connsiteY22" fmla="*/ 510029 h 709438"/>
              <a:gd name="connsiteX23" fmla="*/ 242452 w 1060543"/>
              <a:gd name="connsiteY23" fmla="*/ 295280 h 709438"/>
              <a:gd name="connsiteX24" fmla="*/ 307644 w 1060543"/>
              <a:gd name="connsiteY24" fmla="*/ 191739 h 709438"/>
              <a:gd name="connsiteX25" fmla="*/ 612510 w 1060543"/>
              <a:gd name="connsiteY25" fmla="*/ 101502 h 709438"/>
              <a:gd name="connsiteX26" fmla="*/ 958281 w 1060543"/>
              <a:gd name="connsiteY26" fmla="*/ 0 h 709438"/>
              <a:gd name="connsiteX27" fmla="*/ 1060543 w 1060543"/>
              <a:gd name="connsiteY27" fmla="*/ 102262 h 709438"/>
              <a:gd name="connsiteX28" fmla="*/ 958281 w 1060543"/>
              <a:gd name="connsiteY28" fmla="*/ 204523 h 709438"/>
              <a:gd name="connsiteX29" fmla="*/ 856019 w 1060543"/>
              <a:gd name="connsiteY29" fmla="*/ 102262 h 709438"/>
              <a:gd name="connsiteX30" fmla="*/ 958281 w 1060543"/>
              <a:gd name="connsiteY30" fmla="*/ 0 h 7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60543" h="709438">
                <a:moveTo>
                  <a:pt x="612510" y="101502"/>
                </a:moveTo>
                <a:cubicBezTo>
                  <a:pt x="655492" y="100343"/>
                  <a:pt x="700391" y="104818"/>
                  <a:pt x="746089" y="117600"/>
                </a:cubicBezTo>
                <a:cubicBezTo>
                  <a:pt x="793385" y="125270"/>
                  <a:pt x="830455" y="167452"/>
                  <a:pt x="831733" y="217305"/>
                </a:cubicBezTo>
                <a:lnTo>
                  <a:pt x="831733" y="658307"/>
                </a:lnTo>
                <a:cubicBezTo>
                  <a:pt x="831733" y="686429"/>
                  <a:pt x="808724" y="709438"/>
                  <a:pt x="780602" y="709438"/>
                </a:cubicBezTo>
                <a:cubicBezTo>
                  <a:pt x="752480" y="709438"/>
                  <a:pt x="729472" y="686429"/>
                  <a:pt x="729472" y="658307"/>
                </a:cubicBezTo>
                <a:lnTo>
                  <a:pt x="729472" y="325958"/>
                </a:lnTo>
                <a:lnTo>
                  <a:pt x="477653" y="325958"/>
                </a:lnTo>
                <a:lnTo>
                  <a:pt x="579915" y="398819"/>
                </a:lnTo>
                <a:cubicBezTo>
                  <a:pt x="600367" y="412880"/>
                  <a:pt x="606758" y="441002"/>
                  <a:pt x="595254" y="464011"/>
                </a:cubicBezTo>
                <a:lnTo>
                  <a:pt x="480210" y="681316"/>
                </a:lnTo>
                <a:cubicBezTo>
                  <a:pt x="471262" y="697934"/>
                  <a:pt x="453366" y="708160"/>
                  <a:pt x="435470" y="708160"/>
                </a:cubicBezTo>
                <a:cubicBezTo>
                  <a:pt x="426523" y="708160"/>
                  <a:pt x="418853" y="705603"/>
                  <a:pt x="411183" y="701768"/>
                </a:cubicBezTo>
                <a:cubicBezTo>
                  <a:pt x="385618" y="688986"/>
                  <a:pt x="376670" y="658307"/>
                  <a:pt x="389453" y="632742"/>
                </a:cubicBezTo>
                <a:lnTo>
                  <a:pt x="482766" y="455063"/>
                </a:lnTo>
                <a:lnTo>
                  <a:pt x="344714" y="355358"/>
                </a:lnTo>
                <a:lnTo>
                  <a:pt x="344714" y="541985"/>
                </a:lnTo>
                <a:cubicBezTo>
                  <a:pt x="344714" y="561159"/>
                  <a:pt x="333209" y="579055"/>
                  <a:pt x="315314" y="588003"/>
                </a:cubicBezTo>
                <a:lnTo>
                  <a:pt x="72442" y="703047"/>
                </a:lnTo>
                <a:cubicBezTo>
                  <a:pt x="66051" y="706882"/>
                  <a:pt x="58381" y="708160"/>
                  <a:pt x="50712" y="708160"/>
                </a:cubicBezTo>
                <a:cubicBezTo>
                  <a:pt x="31538" y="708160"/>
                  <a:pt x="13642" y="696655"/>
                  <a:pt x="4694" y="678760"/>
                </a:cubicBezTo>
                <a:cubicBezTo>
                  <a:pt x="-6810" y="653194"/>
                  <a:pt x="3416" y="622516"/>
                  <a:pt x="28981" y="611012"/>
                </a:cubicBezTo>
                <a:lnTo>
                  <a:pt x="242452" y="510029"/>
                </a:lnTo>
                <a:lnTo>
                  <a:pt x="242452" y="295280"/>
                </a:lnTo>
                <a:cubicBezTo>
                  <a:pt x="242452" y="249261"/>
                  <a:pt x="269296" y="210913"/>
                  <a:pt x="307644" y="191739"/>
                </a:cubicBezTo>
                <a:cubicBezTo>
                  <a:pt x="371877" y="159144"/>
                  <a:pt x="483565" y="104977"/>
                  <a:pt x="612510" y="101502"/>
                </a:cubicBezTo>
                <a:close/>
                <a:moveTo>
                  <a:pt x="958281" y="0"/>
                </a:moveTo>
                <a:cubicBezTo>
                  <a:pt x="1014759" y="0"/>
                  <a:pt x="1060543" y="45784"/>
                  <a:pt x="1060543" y="102262"/>
                </a:cubicBezTo>
                <a:cubicBezTo>
                  <a:pt x="1060543" y="158740"/>
                  <a:pt x="1014759" y="204523"/>
                  <a:pt x="958281" y="204523"/>
                </a:cubicBezTo>
                <a:cubicBezTo>
                  <a:pt x="901803" y="204523"/>
                  <a:pt x="856019" y="158740"/>
                  <a:pt x="856019" y="102262"/>
                </a:cubicBezTo>
                <a:cubicBezTo>
                  <a:pt x="856019" y="45784"/>
                  <a:pt x="901803" y="0"/>
                  <a:pt x="958281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 sz="120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xmlns="" id="{3E57D332-7F15-4FEC-A502-99FF564FB274}"/>
              </a:ext>
            </a:extLst>
          </p:cNvPr>
          <p:cNvSpPr/>
          <p:nvPr/>
        </p:nvSpPr>
        <p:spPr>
          <a:xfrm>
            <a:off x="5770722" y="4133641"/>
            <a:ext cx="311175" cy="477552"/>
          </a:xfrm>
          <a:custGeom>
            <a:avLst/>
            <a:gdLst>
              <a:gd name="connsiteX0" fmla="*/ 385108 w 716312"/>
              <a:gd name="connsiteY0" fmla="*/ 230088 h 1099310"/>
              <a:gd name="connsiteX1" fmla="*/ 474587 w 716312"/>
              <a:gd name="connsiteY1" fmla="*/ 283775 h 1099310"/>
              <a:gd name="connsiteX2" fmla="*/ 550004 w 716312"/>
              <a:gd name="connsiteY2" fmla="*/ 457619 h 1099310"/>
              <a:gd name="connsiteX3" fmla="*/ 681666 w 716312"/>
              <a:gd name="connsiteY3" fmla="*/ 501081 h 1099310"/>
              <a:gd name="connsiteX4" fmla="*/ 713622 w 716312"/>
              <a:gd name="connsiteY4" fmla="*/ 566273 h 1099310"/>
              <a:gd name="connsiteX5" fmla="*/ 665048 w 716312"/>
              <a:gd name="connsiteY5" fmla="*/ 600786 h 1099310"/>
              <a:gd name="connsiteX6" fmla="*/ 648431 w 716312"/>
              <a:gd name="connsiteY6" fmla="*/ 598230 h 1099310"/>
              <a:gd name="connsiteX7" fmla="*/ 495039 w 716312"/>
              <a:gd name="connsiteY7" fmla="*/ 547099 h 1099310"/>
              <a:gd name="connsiteX8" fmla="*/ 464360 w 716312"/>
              <a:gd name="connsiteY8" fmla="*/ 518977 h 1099310"/>
              <a:gd name="connsiteX9" fmla="*/ 440073 w 716312"/>
              <a:gd name="connsiteY9" fmla="*/ 462732 h 1099310"/>
              <a:gd name="connsiteX10" fmla="*/ 405560 w 716312"/>
              <a:gd name="connsiteY10" fmla="*/ 635299 h 1099310"/>
              <a:gd name="connsiteX11" fmla="*/ 529552 w 716312"/>
              <a:gd name="connsiteY11" fmla="*/ 726056 h 1099310"/>
              <a:gd name="connsiteX12" fmla="*/ 550004 w 716312"/>
              <a:gd name="connsiteY12" fmla="*/ 766961 h 1099310"/>
              <a:gd name="connsiteX13" fmla="*/ 550004 w 716312"/>
              <a:gd name="connsiteY13" fmla="*/ 1048179 h 1099310"/>
              <a:gd name="connsiteX14" fmla="*/ 498874 w 716312"/>
              <a:gd name="connsiteY14" fmla="*/ 1099310 h 1099310"/>
              <a:gd name="connsiteX15" fmla="*/ 447743 w 716312"/>
              <a:gd name="connsiteY15" fmla="*/ 1048179 h 1099310"/>
              <a:gd name="connsiteX16" fmla="*/ 447743 w 716312"/>
              <a:gd name="connsiteY16" fmla="*/ 792526 h 1099310"/>
              <a:gd name="connsiteX17" fmla="*/ 309689 w 716312"/>
              <a:gd name="connsiteY17" fmla="*/ 692821 h 1099310"/>
              <a:gd name="connsiteX18" fmla="*/ 279012 w 716312"/>
              <a:gd name="connsiteY18" fmla="*/ 841100 h 1099310"/>
              <a:gd name="connsiteX19" fmla="*/ 268786 w 716312"/>
              <a:gd name="connsiteY19" fmla="*/ 862831 h 1099310"/>
              <a:gd name="connsiteX20" fmla="*/ 89828 w 716312"/>
              <a:gd name="connsiteY20" fmla="*/ 1080136 h 1099310"/>
              <a:gd name="connsiteX21" fmla="*/ 50201 w 716312"/>
              <a:gd name="connsiteY21" fmla="*/ 1099310 h 1099310"/>
              <a:gd name="connsiteX22" fmla="*/ 18245 w 716312"/>
              <a:gd name="connsiteY22" fmla="*/ 1087805 h 1099310"/>
              <a:gd name="connsiteX23" fmla="*/ 11853 w 716312"/>
              <a:gd name="connsiteY23" fmla="*/ 1016222 h 1099310"/>
              <a:gd name="connsiteX24" fmla="*/ 183141 w 716312"/>
              <a:gd name="connsiteY24" fmla="*/ 807865 h 1099310"/>
              <a:gd name="connsiteX25" fmla="*/ 271342 w 716312"/>
              <a:gd name="connsiteY25" fmla="*/ 377089 h 1099310"/>
              <a:gd name="connsiteX26" fmla="*/ 217655 w 716312"/>
              <a:gd name="connsiteY26" fmla="*/ 397541 h 1099310"/>
              <a:gd name="connsiteX27" fmla="*/ 165245 w 716312"/>
              <a:gd name="connsiteY27" fmla="*/ 530481 h 1099310"/>
              <a:gd name="connsiteX28" fmla="*/ 117949 w 716312"/>
              <a:gd name="connsiteY28" fmla="*/ 562438 h 1099310"/>
              <a:gd name="connsiteX29" fmla="*/ 98775 w 716312"/>
              <a:gd name="connsiteY29" fmla="*/ 558603 h 1099310"/>
              <a:gd name="connsiteX30" fmla="*/ 70654 w 716312"/>
              <a:gd name="connsiteY30" fmla="*/ 492132 h 1099310"/>
              <a:gd name="connsiteX31" fmla="*/ 134567 w 716312"/>
              <a:gd name="connsiteY31" fmla="*/ 338741 h 1099310"/>
              <a:gd name="connsiteX32" fmla="*/ 162689 w 716312"/>
              <a:gd name="connsiteY32" fmla="*/ 310619 h 1099310"/>
              <a:gd name="connsiteX33" fmla="*/ 341646 w 716312"/>
              <a:gd name="connsiteY33" fmla="*/ 240314 h 1099310"/>
              <a:gd name="connsiteX34" fmla="*/ 385108 w 716312"/>
              <a:gd name="connsiteY34" fmla="*/ 230088 h 1099310"/>
              <a:gd name="connsiteX35" fmla="*/ 422178 w 716312"/>
              <a:gd name="connsiteY35" fmla="*/ 0 h 1099310"/>
              <a:gd name="connsiteX36" fmla="*/ 524440 w 716312"/>
              <a:gd name="connsiteY36" fmla="*/ 102261 h 1099310"/>
              <a:gd name="connsiteX37" fmla="*/ 422178 w 716312"/>
              <a:gd name="connsiteY37" fmla="*/ 204524 h 1099310"/>
              <a:gd name="connsiteX38" fmla="*/ 319916 w 716312"/>
              <a:gd name="connsiteY38" fmla="*/ 102261 h 1099310"/>
              <a:gd name="connsiteX39" fmla="*/ 422178 w 716312"/>
              <a:gd name="connsiteY39" fmla="*/ 0 h 109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16312" h="1099310">
                <a:moveTo>
                  <a:pt x="385108" y="230088"/>
                </a:moveTo>
                <a:cubicBezTo>
                  <a:pt x="423456" y="230088"/>
                  <a:pt x="456691" y="251819"/>
                  <a:pt x="474587" y="283775"/>
                </a:cubicBezTo>
                <a:cubicBezTo>
                  <a:pt x="477143" y="288888"/>
                  <a:pt x="550004" y="457619"/>
                  <a:pt x="550004" y="457619"/>
                </a:cubicBezTo>
                <a:lnTo>
                  <a:pt x="681666" y="501081"/>
                </a:lnTo>
                <a:cubicBezTo>
                  <a:pt x="708509" y="510029"/>
                  <a:pt x="722570" y="539429"/>
                  <a:pt x="713622" y="566273"/>
                </a:cubicBezTo>
                <a:cubicBezTo>
                  <a:pt x="705953" y="586725"/>
                  <a:pt x="686779" y="600786"/>
                  <a:pt x="665048" y="600786"/>
                </a:cubicBezTo>
                <a:cubicBezTo>
                  <a:pt x="658657" y="600786"/>
                  <a:pt x="653544" y="599508"/>
                  <a:pt x="648431" y="598230"/>
                </a:cubicBezTo>
                <a:lnTo>
                  <a:pt x="495039" y="547099"/>
                </a:lnTo>
                <a:cubicBezTo>
                  <a:pt x="480978" y="541986"/>
                  <a:pt x="470752" y="531760"/>
                  <a:pt x="464360" y="518977"/>
                </a:cubicBezTo>
                <a:lnTo>
                  <a:pt x="440073" y="462732"/>
                </a:lnTo>
                <a:lnTo>
                  <a:pt x="405560" y="635299"/>
                </a:lnTo>
                <a:lnTo>
                  <a:pt x="529552" y="726056"/>
                </a:lnTo>
                <a:cubicBezTo>
                  <a:pt x="542335" y="735004"/>
                  <a:pt x="550004" y="750343"/>
                  <a:pt x="550004" y="766961"/>
                </a:cubicBezTo>
                <a:lnTo>
                  <a:pt x="550004" y="1048179"/>
                </a:lnTo>
                <a:cubicBezTo>
                  <a:pt x="550004" y="1076301"/>
                  <a:pt x="526995" y="1099310"/>
                  <a:pt x="498874" y="1099310"/>
                </a:cubicBezTo>
                <a:cubicBezTo>
                  <a:pt x="470752" y="1099310"/>
                  <a:pt x="447743" y="1076301"/>
                  <a:pt x="447743" y="1048179"/>
                </a:cubicBezTo>
                <a:lnTo>
                  <a:pt x="447743" y="792526"/>
                </a:lnTo>
                <a:lnTo>
                  <a:pt x="309689" y="692821"/>
                </a:lnTo>
                <a:lnTo>
                  <a:pt x="279012" y="841100"/>
                </a:lnTo>
                <a:cubicBezTo>
                  <a:pt x="277734" y="848770"/>
                  <a:pt x="273899" y="856439"/>
                  <a:pt x="268786" y="862831"/>
                </a:cubicBezTo>
                <a:lnTo>
                  <a:pt x="89828" y="1080136"/>
                </a:lnTo>
                <a:cubicBezTo>
                  <a:pt x="79601" y="1092918"/>
                  <a:pt x="65541" y="1099310"/>
                  <a:pt x="50201" y="1099310"/>
                </a:cubicBezTo>
                <a:cubicBezTo>
                  <a:pt x="38697" y="1099310"/>
                  <a:pt x="27193" y="1095475"/>
                  <a:pt x="18245" y="1087805"/>
                </a:cubicBezTo>
                <a:cubicBezTo>
                  <a:pt x="-3486" y="1069910"/>
                  <a:pt x="-6042" y="1037953"/>
                  <a:pt x="11853" y="1016222"/>
                </a:cubicBezTo>
                <a:lnTo>
                  <a:pt x="183141" y="807865"/>
                </a:lnTo>
                <a:lnTo>
                  <a:pt x="271342" y="377089"/>
                </a:lnTo>
                <a:lnTo>
                  <a:pt x="217655" y="397541"/>
                </a:lnTo>
                <a:lnTo>
                  <a:pt x="165245" y="530481"/>
                </a:lnTo>
                <a:cubicBezTo>
                  <a:pt x="157576" y="550934"/>
                  <a:pt x="138402" y="562438"/>
                  <a:pt x="117949" y="562438"/>
                </a:cubicBezTo>
                <a:cubicBezTo>
                  <a:pt x="111558" y="562438"/>
                  <a:pt x="105167" y="561160"/>
                  <a:pt x="98775" y="558603"/>
                </a:cubicBezTo>
                <a:cubicBezTo>
                  <a:pt x="71932" y="548377"/>
                  <a:pt x="60427" y="517699"/>
                  <a:pt x="70654" y="492132"/>
                </a:cubicBezTo>
                <a:lnTo>
                  <a:pt x="134567" y="338741"/>
                </a:lnTo>
                <a:cubicBezTo>
                  <a:pt x="139680" y="325958"/>
                  <a:pt x="149906" y="315732"/>
                  <a:pt x="162689" y="310619"/>
                </a:cubicBezTo>
                <a:lnTo>
                  <a:pt x="341646" y="240314"/>
                </a:lnTo>
                <a:cubicBezTo>
                  <a:pt x="354430" y="233923"/>
                  <a:pt x="369769" y="230088"/>
                  <a:pt x="385108" y="230088"/>
                </a:cubicBezTo>
                <a:close/>
                <a:moveTo>
                  <a:pt x="422178" y="0"/>
                </a:moveTo>
                <a:cubicBezTo>
                  <a:pt x="478656" y="0"/>
                  <a:pt x="524440" y="45784"/>
                  <a:pt x="524440" y="102261"/>
                </a:cubicBezTo>
                <a:cubicBezTo>
                  <a:pt x="524440" y="158740"/>
                  <a:pt x="478656" y="204524"/>
                  <a:pt x="422178" y="204524"/>
                </a:cubicBezTo>
                <a:cubicBezTo>
                  <a:pt x="365700" y="204524"/>
                  <a:pt x="319916" y="158740"/>
                  <a:pt x="319916" y="102261"/>
                </a:cubicBezTo>
                <a:cubicBezTo>
                  <a:pt x="319916" y="45784"/>
                  <a:pt x="365700" y="0"/>
                  <a:pt x="422178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 sz="120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70C965D9-C621-4DE7-8A86-DC591A2FF500}"/>
              </a:ext>
            </a:extLst>
          </p:cNvPr>
          <p:cNvSpPr/>
          <p:nvPr/>
        </p:nvSpPr>
        <p:spPr>
          <a:xfrm>
            <a:off x="6487913" y="3544206"/>
            <a:ext cx="419355" cy="477551"/>
          </a:xfrm>
          <a:custGeom>
            <a:avLst/>
            <a:gdLst>
              <a:gd name="connsiteX0" fmla="*/ 383480 w 965338"/>
              <a:gd name="connsiteY0" fmla="*/ 217305 h 1099308"/>
              <a:gd name="connsiteX1" fmla="*/ 600785 w 965338"/>
              <a:gd name="connsiteY1" fmla="*/ 217305 h 1099308"/>
              <a:gd name="connsiteX2" fmla="*/ 627628 w 965338"/>
              <a:gd name="connsiteY2" fmla="*/ 224975 h 1099308"/>
              <a:gd name="connsiteX3" fmla="*/ 824481 w 965338"/>
              <a:gd name="connsiteY3" fmla="*/ 348966 h 1099308"/>
              <a:gd name="connsiteX4" fmla="*/ 869221 w 965338"/>
              <a:gd name="connsiteY4" fmla="*/ 264601 h 1099308"/>
              <a:gd name="connsiteX5" fmla="*/ 938247 w 965338"/>
              <a:gd name="connsiteY5" fmla="*/ 242870 h 1099308"/>
              <a:gd name="connsiteX6" fmla="*/ 958699 w 965338"/>
              <a:gd name="connsiteY6" fmla="*/ 311897 h 1099308"/>
              <a:gd name="connsiteX7" fmla="*/ 888395 w 965338"/>
              <a:gd name="connsiteY7" fmla="*/ 446115 h 1099308"/>
              <a:gd name="connsiteX8" fmla="*/ 856438 w 965338"/>
              <a:gd name="connsiteY8" fmla="*/ 471680 h 1099308"/>
              <a:gd name="connsiteX9" fmla="*/ 815534 w 965338"/>
              <a:gd name="connsiteY9" fmla="*/ 465289 h 1099308"/>
              <a:gd name="connsiteX10" fmla="*/ 667255 w 965338"/>
              <a:gd name="connsiteY10" fmla="*/ 371975 h 1099308"/>
              <a:gd name="connsiteX11" fmla="*/ 536872 w 965338"/>
              <a:gd name="connsiteY11" fmla="*/ 614846 h 1099308"/>
              <a:gd name="connsiteX12" fmla="*/ 660863 w 965338"/>
              <a:gd name="connsiteY12" fmla="*/ 729890 h 1099308"/>
              <a:gd name="connsiteX13" fmla="*/ 677481 w 965338"/>
              <a:gd name="connsiteY13" fmla="*/ 769516 h 1099308"/>
              <a:gd name="connsiteX14" fmla="*/ 664698 w 965338"/>
              <a:gd name="connsiteY14" fmla="*/ 1050734 h 1099308"/>
              <a:gd name="connsiteX15" fmla="*/ 613568 w 965338"/>
              <a:gd name="connsiteY15" fmla="*/ 1099308 h 1099308"/>
              <a:gd name="connsiteX16" fmla="*/ 611011 w 965338"/>
              <a:gd name="connsiteY16" fmla="*/ 1099308 h 1099308"/>
              <a:gd name="connsiteX17" fmla="*/ 563715 w 965338"/>
              <a:gd name="connsiteY17" fmla="*/ 1045621 h 1099308"/>
              <a:gd name="connsiteX18" fmla="*/ 575220 w 965338"/>
              <a:gd name="connsiteY18" fmla="*/ 788690 h 1099308"/>
              <a:gd name="connsiteX19" fmla="*/ 428219 w 965338"/>
              <a:gd name="connsiteY19" fmla="*/ 651915 h 1099308"/>
              <a:gd name="connsiteX20" fmla="*/ 338740 w 965338"/>
              <a:gd name="connsiteY20" fmla="*/ 816812 h 1099308"/>
              <a:gd name="connsiteX21" fmla="*/ 294001 w 965338"/>
              <a:gd name="connsiteY21" fmla="*/ 843655 h 1099308"/>
              <a:gd name="connsiteX22" fmla="*/ 51131 w 965338"/>
              <a:gd name="connsiteY22" fmla="*/ 843655 h 1099308"/>
              <a:gd name="connsiteX23" fmla="*/ 0 w 965338"/>
              <a:gd name="connsiteY23" fmla="*/ 792525 h 1099308"/>
              <a:gd name="connsiteX24" fmla="*/ 51131 w 965338"/>
              <a:gd name="connsiteY24" fmla="*/ 741394 h 1099308"/>
              <a:gd name="connsiteX25" fmla="*/ 263323 w 965338"/>
              <a:gd name="connsiteY25" fmla="*/ 741394 h 1099308"/>
              <a:gd name="connsiteX26" fmla="*/ 489576 w 965338"/>
              <a:gd name="connsiteY26" fmla="*/ 319566 h 1099308"/>
              <a:gd name="connsiteX27" fmla="*/ 414158 w 965338"/>
              <a:gd name="connsiteY27" fmla="*/ 319566 h 1099308"/>
              <a:gd name="connsiteX28" fmla="*/ 345132 w 965338"/>
              <a:gd name="connsiteY28" fmla="*/ 446115 h 1099308"/>
              <a:gd name="connsiteX29" fmla="*/ 300392 w 965338"/>
              <a:gd name="connsiteY29" fmla="*/ 472958 h 1099308"/>
              <a:gd name="connsiteX30" fmla="*/ 276105 w 965338"/>
              <a:gd name="connsiteY30" fmla="*/ 466567 h 1099308"/>
              <a:gd name="connsiteX31" fmla="*/ 255653 w 965338"/>
              <a:gd name="connsiteY31" fmla="*/ 397540 h 1099308"/>
              <a:gd name="connsiteX32" fmla="*/ 338740 w 965338"/>
              <a:gd name="connsiteY32" fmla="*/ 244149 h 1099308"/>
              <a:gd name="connsiteX33" fmla="*/ 383480 w 965338"/>
              <a:gd name="connsiteY33" fmla="*/ 217305 h 1099308"/>
              <a:gd name="connsiteX34" fmla="*/ 690263 w 965338"/>
              <a:gd name="connsiteY34" fmla="*/ 0 h 1099308"/>
              <a:gd name="connsiteX35" fmla="*/ 792525 w 965338"/>
              <a:gd name="connsiteY35" fmla="*/ 102262 h 1099308"/>
              <a:gd name="connsiteX36" fmla="*/ 690263 w 965338"/>
              <a:gd name="connsiteY36" fmla="*/ 204524 h 1099308"/>
              <a:gd name="connsiteX37" fmla="*/ 588002 w 965338"/>
              <a:gd name="connsiteY37" fmla="*/ 102262 h 1099308"/>
              <a:gd name="connsiteX38" fmla="*/ 690263 w 965338"/>
              <a:gd name="connsiteY38" fmla="*/ 0 h 109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65338" h="1099308">
                <a:moveTo>
                  <a:pt x="383480" y="217305"/>
                </a:moveTo>
                <a:lnTo>
                  <a:pt x="600785" y="217305"/>
                </a:lnTo>
                <a:cubicBezTo>
                  <a:pt x="611011" y="217305"/>
                  <a:pt x="619959" y="219862"/>
                  <a:pt x="627628" y="224975"/>
                </a:cubicBezTo>
                <a:lnTo>
                  <a:pt x="824481" y="348966"/>
                </a:lnTo>
                <a:lnTo>
                  <a:pt x="869221" y="264601"/>
                </a:lnTo>
                <a:cubicBezTo>
                  <a:pt x="882003" y="239036"/>
                  <a:pt x="912682" y="230088"/>
                  <a:pt x="938247" y="242870"/>
                </a:cubicBezTo>
                <a:cubicBezTo>
                  <a:pt x="963812" y="256931"/>
                  <a:pt x="972760" y="287610"/>
                  <a:pt x="958699" y="311897"/>
                </a:cubicBezTo>
                <a:lnTo>
                  <a:pt x="888395" y="446115"/>
                </a:lnTo>
                <a:cubicBezTo>
                  <a:pt x="882003" y="458897"/>
                  <a:pt x="870499" y="467845"/>
                  <a:pt x="856438" y="471680"/>
                </a:cubicBezTo>
                <a:cubicBezTo>
                  <a:pt x="842377" y="475515"/>
                  <a:pt x="827038" y="472958"/>
                  <a:pt x="815534" y="465289"/>
                </a:cubicBezTo>
                <a:lnTo>
                  <a:pt x="667255" y="371975"/>
                </a:lnTo>
                <a:lnTo>
                  <a:pt x="536872" y="614846"/>
                </a:lnTo>
                <a:lnTo>
                  <a:pt x="660863" y="729890"/>
                </a:lnTo>
                <a:cubicBezTo>
                  <a:pt x="672368" y="740116"/>
                  <a:pt x="678759" y="754177"/>
                  <a:pt x="677481" y="769516"/>
                </a:cubicBezTo>
                <a:lnTo>
                  <a:pt x="664698" y="1050734"/>
                </a:lnTo>
                <a:cubicBezTo>
                  <a:pt x="663420" y="1077578"/>
                  <a:pt x="640411" y="1099308"/>
                  <a:pt x="613568" y="1099308"/>
                </a:cubicBezTo>
                <a:cubicBezTo>
                  <a:pt x="612289" y="1099308"/>
                  <a:pt x="612289" y="1099308"/>
                  <a:pt x="611011" y="1099308"/>
                </a:cubicBezTo>
                <a:cubicBezTo>
                  <a:pt x="582889" y="1098030"/>
                  <a:pt x="561159" y="1073743"/>
                  <a:pt x="563715" y="1045621"/>
                </a:cubicBezTo>
                <a:lnTo>
                  <a:pt x="575220" y="788690"/>
                </a:lnTo>
                <a:lnTo>
                  <a:pt x="428219" y="651915"/>
                </a:lnTo>
                <a:lnTo>
                  <a:pt x="338740" y="816812"/>
                </a:lnTo>
                <a:cubicBezTo>
                  <a:pt x="329793" y="833429"/>
                  <a:pt x="313175" y="843655"/>
                  <a:pt x="294001" y="843655"/>
                </a:cubicBezTo>
                <a:lnTo>
                  <a:pt x="51131" y="843655"/>
                </a:lnTo>
                <a:cubicBezTo>
                  <a:pt x="23009" y="843655"/>
                  <a:pt x="0" y="820646"/>
                  <a:pt x="0" y="792525"/>
                </a:cubicBezTo>
                <a:cubicBezTo>
                  <a:pt x="0" y="764403"/>
                  <a:pt x="23009" y="741394"/>
                  <a:pt x="51131" y="741394"/>
                </a:cubicBezTo>
                <a:lnTo>
                  <a:pt x="263323" y="741394"/>
                </a:lnTo>
                <a:lnTo>
                  <a:pt x="489576" y="319566"/>
                </a:lnTo>
                <a:lnTo>
                  <a:pt x="414158" y="319566"/>
                </a:lnTo>
                <a:lnTo>
                  <a:pt x="345132" y="446115"/>
                </a:lnTo>
                <a:cubicBezTo>
                  <a:pt x="336184" y="462732"/>
                  <a:pt x="318288" y="472958"/>
                  <a:pt x="300392" y="472958"/>
                </a:cubicBezTo>
                <a:cubicBezTo>
                  <a:pt x="292723" y="472958"/>
                  <a:pt x="283775" y="470402"/>
                  <a:pt x="276105" y="466567"/>
                </a:cubicBezTo>
                <a:cubicBezTo>
                  <a:pt x="251818" y="453784"/>
                  <a:pt x="241592" y="421828"/>
                  <a:pt x="255653" y="397540"/>
                </a:cubicBezTo>
                <a:lnTo>
                  <a:pt x="338740" y="244149"/>
                </a:lnTo>
                <a:cubicBezTo>
                  <a:pt x="347688" y="227531"/>
                  <a:pt x="364306" y="217305"/>
                  <a:pt x="383480" y="217305"/>
                </a:cubicBezTo>
                <a:close/>
                <a:moveTo>
                  <a:pt x="690263" y="0"/>
                </a:moveTo>
                <a:cubicBezTo>
                  <a:pt x="746742" y="0"/>
                  <a:pt x="792525" y="45784"/>
                  <a:pt x="792525" y="102262"/>
                </a:cubicBezTo>
                <a:cubicBezTo>
                  <a:pt x="792525" y="158740"/>
                  <a:pt x="746742" y="204524"/>
                  <a:pt x="690263" y="204524"/>
                </a:cubicBezTo>
                <a:cubicBezTo>
                  <a:pt x="633786" y="204524"/>
                  <a:pt x="588002" y="158740"/>
                  <a:pt x="588002" y="102262"/>
                </a:cubicBezTo>
                <a:cubicBezTo>
                  <a:pt x="588002" y="45784"/>
                  <a:pt x="633786" y="0"/>
                  <a:pt x="690263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 sz="120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Graphic 11" descr="Trophy">
            <a:extLst>
              <a:ext uri="{FF2B5EF4-FFF2-40B4-BE49-F238E27FC236}">
                <a16:creationId xmlns:a16="http://schemas.microsoft.com/office/drawing/2014/main" xmlns="" id="{95EE32EF-4EB3-46F4-9575-3461264D6C6A}"/>
              </a:ext>
            </a:extLst>
          </p:cNvPr>
          <p:cNvSpPr/>
          <p:nvPr/>
        </p:nvSpPr>
        <p:spPr>
          <a:xfrm>
            <a:off x="7644657" y="2319818"/>
            <a:ext cx="388705" cy="433128"/>
          </a:xfrm>
          <a:custGeom>
            <a:avLst/>
            <a:gdLst>
              <a:gd name="connsiteX0" fmla="*/ 765681 w 894785"/>
              <a:gd name="connsiteY0" fmla="*/ 485741 h 997047"/>
              <a:gd name="connsiteX1" fmla="*/ 586724 w 894785"/>
              <a:gd name="connsiteY1" fmla="*/ 571385 h 997047"/>
              <a:gd name="connsiteX2" fmla="*/ 663420 w 894785"/>
              <a:gd name="connsiteY2" fmla="*/ 493411 h 997047"/>
              <a:gd name="connsiteX3" fmla="*/ 692820 w 894785"/>
              <a:gd name="connsiteY3" fmla="*/ 455063 h 997047"/>
              <a:gd name="connsiteX4" fmla="*/ 727333 w 894785"/>
              <a:gd name="connsiteY4" fmla="*/ 333627 h 997047"/>
              <a:gd name="connsiteX5" fmla="*/ 727333 w 894785"/>
              <a:gd name="connsiteY5" fmla="*/ 167453 h 997047"/>
              <a:gd name="connsiteX6" fmla="*/ 816812 w 894785"/>
              <a:gd name="connsiteY6" fmla="*/ 167453 h 997047"/>
              <a:gd name="connsiteX7" fmla="*/ 816812 w 894785"/>
              <a:gd name="connsiteY7" fmla="*/ 361749 h 997047"/>
              <a:gd name="connsiteX8" fmla="*/ 765681 w 894785"/>
              <a:gd name="connsiteY8" fmla="*/ 485741 h 997047"/>
              <a:gd name="connsiteX9" fmla="*/ 130383 w 894785"/>
              <a:gd name="connsiteY9" fmla="*/ 485741 h 997047"/>
              <a:gd name="connsiteX10" fmla="*/ 76696 w 894785"/>
              <a:gd name="connsiteY10" fmla="*/ 361749 h 997047"/>
              <a:gd name="connsiteX11" fmla="*/ 76696 w 894785"/>
              <a:gd name="connsiteY11" fmla="*/ 166175 h 997047"/>
              <a:gd name="connsiteX12" fmla="*/ 166175 w 894785"/>
              <a:gd name="connsiteY12" fmla="*/ 166175 h 997047"/>
              <a:gd name="connsiteX13" fmla="*/ 166175 w 894785"/>
              <a:gd name="connsiteY13" fmla="*/ 332349 h 997047"/>
              <a:gd name="connsiteX14" fmla="*/ 200688 w 894785"/>
              <a:gd name="connsiteY14" fmla="*/ 453784 h 997047"/>
              <a:gd name="connsiteX15" fmla="*/ 230088 w 894785"/>
              <a:gd name="connsiteY15" fmla="*/ 492132 h 997047"/>
              <a:gd name="connsiteX16" fmla="*/ 306784 w 894785"/>
              <a:gd name="connsiteY16" fmla="*/ 570106 h 997047"/>
              <a:gd name="connsiteX17" fmla="*/ 130383 w 894785"/>
              <a:gd name="connsiteY17" fmla="*/ 485741 h 997047"/>
              <a:gd name="connsiteX18" fmla="*/ 894786 w 894785"/>
              <a:gd name="connsiteY18" fmla="*/ 357914 h 997047"/>
              <a:gd name="connsiteX19" fmla="*/ 894786 w 894785"/>
              <a:gd name="connsiteY19" fmla="*/ 89479 h 997047"/>
              <a:gd name="connsiteX20" fmla="*/ 728611 w 894785"/>
              <a:gd name="connsiteY20" fmla="*/ 89479 h 997047"/>
              <a:gd name="connsiteX21" fmla="*/ 728611 w 894785"/>
              <a:gd name="connsiteY21" fmla="*/ 0 h 997047"/>
              <a:gd name="connsiteX22" fmla="*/ 447393 w 894785"/>
              <a:gd name="connsiteY22" fmla="*/ 0 h 997047"/>
              <a:gd name="connsiteX23" fmla="*/ 166175 w 894785"/>
              <a:gd name="connsiteY23" fmla="*/ 0 h 997047"/>
              <a:gd name="connsiteX24" fmla="*/ 166175 w 894785"/>
              <a:gd name="connsiteY24" fmla="*/ 89479 h 997047"/>
              <a:gd name="connsiteX25" fmla="*/ 0 w 894785"/>
              <a:gd name="connsiteY25" fmla="*/ 89479 h 997047"/>
              <a:gd name="connsiteX26" fmla="*/ 0 w 894785"/>
              <a:gd name="connsiteY26" fmla="*/ 356636 h 997047"/>
              <a:gd name="connsiteX27" fmla="*/ 72861 w 894785"/>
              <a:gd name="connsiteY27" fmla="*/ 535593 h 997047"/>
              <a:gd name="connsiteX28" fmla="*/ 378367 w 894785"/>
              <a:gd name="connsiteY28" fmla="*/ 650637 h 997047"/>
              <a:gd name="connsiteX29" fmla="*/ 396262 w 894785"/>
              <a:gd name="connsiteY29" fmla="*/ 714551 h 997047"/>
              <a:gd name="connsiteX30" fmla="*/ 396262 w 894785"/>
              <a:gd name="connsiteY30" fmla="*/ 880725 h 997047"/>
              <a:gd name="connsiteX31" fmla="*/ 332349 w 894785"/>
              <a:gd name="connsiteY31" fmla="*/ 880725 h 997047"/>
              <a:gd name="connsiteX32" fmla="*/ 281218 w 894785"/>
              <a:gd name="connsiteY32" fmla="*/ 931856 h 997047"/>
              <a:gd name="connsiteX33" fmla="*/ 217305 w 894785"/>
              <a:gd name="connsiteY33" fmla="*/ 931856 h 997047"/>
              <a:gd name="connsiteX34" fmla="*/ 166175 w 894785"/>
              <a:gd name="connsiteY34" fmla="*/ 982986 h 997047"/>
              <a:gd name="connsiteX35" fmla="*/ 166175 w 894785"/>
              <a:gd name="connsiteY35" fmla="*/ 1008552 h 997047"/>
              <a:gd name="connsiteX36" fmla="*/ 728611 w 894785"/>
              <a:gd name="connsiteY36" fmla="*/ 1008552 h 997047"/>
              <a:gd name="connsiteX37" fmla="*/ 728611 w 894785"/>
              <a:gd name="connsiteY37" fmla="*/ 982986 h 997047"/>
              <a:gd name="connsiteX38" fmla="*/ 677481 w 894785"/>
              <a:gd name="connsiteY38" fmla="*/ 931856 h 997047"/>
              <a:gd name="connsiteX39" fmla="*/ 613568 w 894785"/>
              <a:gd name="connsiteY39" fmla="*/ 931856 h 997047"/>
              <a:gd name="connsiteX40" fmla="*/ 562437 w 894785"/>
              <a:gd name="connsiteY40" fmla="*/ 880725 h 997047"/>
              <a:gd name="connsiteX41" fmla="*/ 498524 w 894785"/>
              <a:gd name="connsiteY41" fmla="*/ 880725 h 997047"/>
              <a:gd name="connsiteX42" fmla="*/ 498524 w 894785"/>
              <a:gd name="connsiteY42" fmla="*/ 715829 h 997047"/>
              <a:gd name="connsiteX43" fmla="*/ 516419 w 894785"/>
              <a:gd name="connsiteY43" fmla="*/ 651916 h 997047"/>
              <a:gd name="connsiteX44" fmla="*/ 821925 w 894785"/>
              <a:gd name="connsiteY44" fmla="*/ 536872 h 997047"/>
              <a:gd name="connsiteX45" fmla="*/ 894786 w 894785"/>
              <a:gd name="connsiteY45" fmla="*/ 357914 h 99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94785" h="997047">
                <a:moveTo>
                  <a:pt x="765681" y="485741"/>
                </a:moveTo>
                <a:cubicBezTo>
                  <a:pt x="720942" y="531759"/>
                  <a:pt x="678759" y="561159"/>
                  <a:pt x="586724" y="571385"/>
                </a:cubicBezTo>
                <a:cubicBezTo>
                  <a:pt x="611011" y="547098"/>
                  <a:pt x="639133" y="522811"/>
                  <a:pt x="663420" y="493411"/>
                </a:cubicBezTo>
                <a:cubicBezTo>
                  <a:pt x="673646" y="481906"/>
                  <a:pt x="692820" y="456341"/>
                  <a:pt x="692820" y="455063"/>
                </a:cubicBezTo>
                <a:cubicBezTo>
                  <a:pt x="714551" y="419271"/>
                  <a:pt x="727333" y="378367"/>
                  <a:pt x="727333" y="333627"/>
                </a:cubicBezTo>
                <a:lnTo>
                  <a:pt x="727333" y="167453"/>
                </a:lnTo>
                <a:lnTo>
                  <a:pt x="816812" y="167453"/>
                </a:lnTo>
                <a:lnTo>
                  <a:pt x="816812" y="361749"/>
                </a:lnTo>
                <a:cubicBezTo>
                  <a:pt x="818090" y="364306"/>
                  <a:pt x="820647" y="428219"/>
                  <a:pt x="765681" y="485741"/>
                </a:cubicBezTo>
                <a:close/>
                <a:moveTo>
                  <a:pt x="130383" y="485741"/>
                </a:moveTo>
                <a:cubicBezTo>
                  <a:pt x="74139" y="428219"/>
                  <a:pt x="76696" y="364306"/>
                  <a:pt x="76696" y="361749"/>
                </a:cubicBezTo>
                <a:lnTo>
                  <a:pt x="76696" y="166175"/>
                </a:lnTo>
                <a:lnTo>
                  <a:pt x="166175" y="166175"/>
                </a:lnTo>
                <a:lnTo>
                  <a:pt x="166175" y="332349"/>
                </a:lnTo>
                <a:cubicBezTo>
                  <a:pt x="166175" y="377088"/>
                  <a:pt x="178957" y="417993"/>
                  <a:pt x="200688" y="453784"/>
                </a:cubicBezTo>
                <a:cubicBezTo>
                  <a:pt x="200688" y="455063"/>
                  <a:pt x="219862" y="481906"/>
                  <a:pt x="230088" y="492132"/>
                </a:cubicBezTo>
                <a:cubicBezTo>
                  <a:pt x="255653" y="521532"/>
                  <a:pt x="282497" y="545819"/>
                  <a:pt x="306784" y="570106"/>
                </a:cubicBezTo>
                <a:cubicBezTo>
                  <a:pt x="217305" y="559880"/>
                  <a:pt x="173844" y="530480"/>
                  <a:pt x="130383" y="485741"/>
                </a:cubicBezTo>
                <a:close/>
                <a:moveTo>
                  <a:pt x="894786" y="357914"/>
                </a:moveTo>
                <a:lnTo>
                  <a:pt x="894786" y="89479"/>
                </a:lnTo>
                <a:lnTo>
                  <a:pt x="728611" y="89479"/>
                </a:lnTo>
                <a:lnTo>
                  <a:pt x="728611" y="0"/>
                </a:lnTo>
                <a:lnTo>
                  <a:pt x="447393" y="0"/>
                </a:lnTo>
                <a:lnTo>
                  <a:pt x="166175" y="0"/>
                </a:lnTo>
                <a:lnTo>
                  <a:pt x="166175" y="89479"/>
                </a:lnTo>
                <a:lnTo>
                  <a:pt x="0" y="89479"/>
                </a:lnTo>
                <a:lnTo>
                  <a:pt x="0" y="356636"/>
                </a:lnTo>
                <a:cubicBezTo>
                  <a:pt x="0" y="369419"/>
                  <a:pt x="0" y="457619"/>
                  <a:pt x="72861" y="535593"/>
                </a:cubicBezTo>
                <a:cubicBezTo>
                  <a:pt x="143166" y="609733"/>
                  <a:pt x="228810" y="648081"/>
                  <a:pt x="378367" y="650637"/>
                </a:cubicBezTo>
                <a:cubicBezTo>
                  <a:pt x="389871" y="669811"/>
                  <a:pt x="396262" y="691542"/>
                  <a:pt x="396262" y="714551"/>
                </a:cubicBezTo>
                <a:lnTo>
                  <a:pt x="396262" y="880725"/>
                </a:lnTo>
                <a:lnTo>
                  <a:pt x="332349" y="880725"/>
                </a:lnTo>
                <a:cubicBezTo>
                  <a:pt x="304227" y="880725"/>
                  <a:pt x="281218" y="903734"/>
                  <a:pt x="281218" y="931856"/>
                </a:cubicBezTo>
                <a:lnTo>
                  <a:pt x="217305" y="931856"/>
                </a:lnTo>
                <a:cubicBezTo>
                  <a:pt x="189183" y="931856"/>
                  <a:pt x="166175" y="954864"/>
                  <a:pt x="166175" y="982986"/>
                </a:cubicBezTo>
                <a:lnTo>
                  <a:pt x="166175" y="1008552"/>
                </a:lnTo>
                <a:lnTo>
                  <a:pt x="728611" y="1008552"/>
                </a:lnTo>
                <a:lnTo>
                  <a:pt x="728611" y="982986"/>
                </a:lnTo>
                <a:cubicBezTo>
                  <a:pt x="728611" y="954864"/>
                  <a:pt x="705603" y="931856"/>
                  <a:pt x="677481" y="931856"/>
                </a:cubicBezTo>
                <a:lnTo>
                  <a:pt x="613568" y="931856"/>
                </a:lnTo>
                <a:cubicBezTo>
                  <a:pt x="613568" y="903734"/>
                  <a:pt x="590559" y="880725"/>
                  <a:pt x="562437" y="880725"/>
                </a:cubicBezTo>
                <a:lnTo>
                  <a:pt x="498524" y="880725"/>
                </a:lnTo>
                <a:lnTo>
                  <a:pt x="498524" y="715829"/>
                </a:lnTo>
                <a:cubicBezTo>
                  <a:pt x="498524" y="692820"/>
                  <a:pt x="504915" y="671089"/>
                  <a:pt x="516419" y="651916"/>
                </a:cubicBezTo>
                <a:cubicBezTo>
                  <a:pt x="665976" y="649359"/>
                  <a:pt x="751620" y="609733"/>
                  <a:pt x="821925" y="536872"/>
                </a:cubicBezTo>
                <a:cubicBezTo>
                  <a:pt x="894786" y="460176"/>
                  <a:pt x="894786" y="370697"/>
                  <a:pt x="894786" y="35791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 sz="120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866B39C1-1C54-4CE9-8B29-7F794AFB9FAC}"/>
              </a:ext>
            </a:extLst>
          </p:cNvPr>
          <p:cNvGrpSpPr/>
          <p:nvPr/>
        </p:nvGrpSpPr>
        <p:grpSpPr>
          <a:xfrm>
            <a:off x="5163388" y="3391657"/>
            <a:ext cx="552675" cy="871786"/>
            <a:chOff x="7468299" y="1280503"/>
            <a:chExt cx="1265859" cy="1282002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F6F0A10C-734C-41F6-8E6A-7807FB3F1CC3}"/>
                </a:ext>
              </a:extLst>
            </p:cNvPr>
            <p:cNvCxnSpPr/>
            <p:nvPr/>
          </p:nvCxnSpPr>
          <p:spPr>
            <a:xfrm flipV="1">
              <a:off x="7468299" y="1280503"/>
              <a:ext cx="1193024" cy="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7DD154BB-E521-4413-8CA7-821ABB3D7A8C}"/>
                </a:ext>
              </a:extLst>
            </p:cNvPr>
            <p:cNvCxnSpPr>
              <a:cxnSpLocks/>
              <a:endCxn id="82" idx="0"/>
            </p:cNvCxnSpPr>
            <p:nvPr/>
          </p:nvCxnSpPr>
          <p:spPr>
            <a:xfrm>
              <a:off x="8661321" y="1280503"/>
              <a:ext cx="0" cy="1201039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CAC2F43F-4EC3-48D9-8284-EB3128EC0B85}"/>
                </a:ext>
              </a:extLst>
            </p:cNvPr>
            <p:cNvSpPr/>
            <p:nvPr/>
          </p:nvSpPr>
          <p:spPr>
            <a:xfrm>
              <a:off x="8588484" y="2481542"/>
              <a:ext cx="145674" cy="809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D000B5D1-2789-4B46-AFA2-A66A6990761D}"/>
              </a:ext>
            </a:extLst>
          </p:cNvPr>
          <p:cNvGrpSpPr/>
          <p:nvPr/>
        </p:nvGrpSpPr>
        <p:grpSpPr>
          <a:xfrm>
            <a:off x="4158333" y="4494774"/>
            <a:ext cx="1068193" cy="371473"/>
            <a:chOff x="7468299" y="1280503"/>
            <a:chExt cx="1327778" cy="650168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E1FB070A-7172-47AA-8536-BE352DBADEBC}"/>
                </a:ext>
              </a:extLst>
            </p:cNvPr>
            <p:cNvCxnSpPr/>
            <p:nvPr/>
          </p:nvCxnSpPr>
          <p:spPr>
            <a:xfrm flipV="1">
              <a:off x="7468299" y="1280503"/>
              <a:ext cx="1193024" cy="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54107027-2802-416F-8C2B-14762EB3716C}"/>
                </a:ext>
              </a:extLst>
            </p:cNvPr>
            <p:cNvCxnSpPr/>
            <p:nvPr/>
          </p:nvCxnSpPr>
          <p:spPr>
            <a:xfrm>
              <a:off x="8661321" y="1280503"/>
              <a:ext cx="0" cy="61077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3D74A354-27F5-4C5B-9DA7-95AEE8B0C1A2}"/>
                </a:ext>
              </a:extLst>
            </p:cNvPr>
            <p:cNvSpPr/>
            <p:nvPr/>
          </p:nvSpPr>
          <p:spPr>
            <a:xfrm>
              <a:off x="8526567" y="1891279"/>
              <a:ext cx="269510" cy="393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B7EE886B-654A-477E-9D88-EDEA05CD7853}"/>
              </a:ext>
            </a:extLst>
          </p:cNvPr>
          <p:cNvGrpSpPr/>
          <p:nvPr/>
        </p:nvGrpSpPr>
        <p:grpSpPr>
          <a:xfrm rot="5400000" flipH="1">
            <a:off x="7375228" y="3500485"/>
            <a:ext cx="1310867" cy="719851"/>
            <a:chOff x="7468299" y="1280503"/>
            <a:chExt cx="1243727" cy="691739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329BB8B2-5F8A-48D2-97D3-0E4D04CBE845}"/>
                </a:ext>
              </a:extLst>
            </p:cNvPr>
            <p:cNvCxnSpPr/>
            <p:nvPr/>
          </p:nvCxnSpPr>
          <p:spPr>
            <a:xfrm flipV="1">
              <a:off x="7468299" y="1280503"/>
              <a:ext cx="1193024" cy="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25A0B340-8ACB-4737-9E07-BAFEBC04FB23}"/>
                </a:ext>
              </a:extLst>
            </p:cNvPr>
            <p:cNvCxnSpPr/>
            <p:nvPr/>
          </p:nvCxnSpPr>
          <p:spPr>
            <a:xfrm>
              <a:off x="8661321" y="1280503"/>
              <a:ext cx="0" cy="61077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E13A5A38-A59B-4609-985F-939CC3DA0F3A}"/>
                </a:ext>
              </a:extLst>
            </p:cNvPr>
            <p:cNvSpPr/>
            <p:nvPr/>
          </p:nvSpPr>
          <p:spPr>
            <a:xfrm>
              <a:off x="8610620" y="1891279"/>
              <a:ext cx="101406" cy="809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DC438222-DDCF-4281-983B-A57DF30391A1}"/>
              </a:ext>
            </a:extLst>
          </p:cNvPr>
          <p:cNvGrpSpPr/>
          <p:nvPr/>
        </p:nvGrpSpPr>
        <p:grpSpPr>
          <a:xfrm rot="16200000">
            <a:off x="8069495" y="1301292"/>
            <a:ext cx="680651" cy="1047636"/>
            <a:chOff x="8380424" y="2864645"/>
            <a:chExt cx="404095" cy="706644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999436FE-7006-4B91-8B59-472E21C8CF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7229" y="3571289"/>
              <a:ext cx="367290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D9AAA65F-8841-4573-B069-0BD3E2D8E8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7229" y="2921808"/>
              <a:ext cx="0" cy="64948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701C19E4-A9D1-4108-B585-E0A180157D68}"/>
                </a:ext>
              </a:extLst>
            </p:cNvPr>
            <p:cNvSpPr/>
            <p:nvPr/>
          </p:nvSpPr>
          <p:spPr>
            <a:xfrm flipH="1" flipV="1">
              <a:off x="8380424" y="2864645"/>
              <a:ext cx="82296" cy="822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xmlns="" id="{C59B9C86-0D66-4E2D-A4BD-4A76475D8D63}"/>
              </a:ext>
            </a:extLst>
          </p:cNvPr>
          <p:cNvSpPr/>
          <p:nvPr/>
        </p:nvSpPr>
        <p:spPr>
          <a:xfrm>
            <a:off x="7292692" y="2848005"/>
            <a:ext cx="326923" cy="543655"/>
          </a:xfrm>
          <a:custGeom>
            <a:avLst/>
            <a:gdLst>
              <a:gd name="connsiteX0" fmla="*/ 218123 w 435896"/>
              <a:gd name="connsiteY0" fmla="*/ 31266 h 724873"/>
              <a:gd name="connsiteX1" fmla="*/ 280409 w 435896"/>
              <a:gd name="connsiteY1" fmla="*/ 93552 h 724873"/>
              <a:gd name="connsiteX2" fmla="*/ 218123 w 435896"/>
              <a:gd name="connsiteY2" fmla="*/ 155838 h 724873"/>
              <a:gd name="connsiteX3" fmla="*/ 155837 w 435896"/>
              <a:gd name="connsiteY3" fmla="*/ 93552 h 724873"/>
              <a:gd name="connsiteX4" fmla="*/ 218123 w 435896"/>
              <a:gd name="connsiteY4" fmla="*/ 31266 h 724873"/>
              <a:gd name="connsiteX5" fmla="*/ 38468 w 435896"/>
              <a:gd name="connsiteY5" fmla="*/ 901 h 724873"/>
              <a:gd name="connsiteX6" fmla="*/ 57737 w 435896"/>
              <a:gd name="connsiteY6" fmla="*/ 15694 h 724873"/>
              <a:gd name="connsiteX7" fmla="*/ 155838 w 435896"/>
              <a:gd name="connsiteY7" fmla="*/ 182309 h 724873"/>
              <a:gd name="connsiteX8" fmla="*/ 166738 w 435896"/>
              <a:gd name="connsiteY8" fmla="*/ 179195 h 724873"/>
              <a:gd name="connsiteX9" fmla="*/ 218124 w 435896"/>
              <a:gd name="connsiteY9" fmla="*/ 171409 h 724873"/>
              <a:gd name="connsiteX10" fmla="*/ 269510 w 435896"/>
              <a:gd name="connsiteY10" fmla="*/ 179195 h 724873"/>
              <a:gd name="connsiteX11" fmla="*/ 280410 w 435896"/>
              <a:gd name="connsiteY11" fmla="*/ 182309 h 724873"/>
              <a:gd name="connsiteX12" fmla="*/ 378511 w 435896"/>
              <a:gd name="connsiteY12" fmla="*/ 15694 h 724873"/>
              <a:gd name="connsiteX13" fmla="*/ 420554 w 435896"/>
              <a:gd name="connsiteY13" fmla="*/ 4794 h 724873"/>
              <a:gd name="connsiteX14" fmla="*/ 431454 w 435896"/>
              <a:gd name="connsiteY14" fmla="*/ 46837 h 724873"/>
              <a:gd name="connsiteX15" fmla="*/ 295982 w 435896"/>
              <a:gd name="connsiteY15" fmla="*/ 277295 h 724873"/>
              <a:gd name="connsiteX16" fmla="*/ 295982 w 435896"/>
              <a:gd name="connsiteY16" fmla="*/ 482839 h 724873"/>
              <a:gd name="connsiteX17" fmla="*/ 295982 w 435896"/>
              <a:gd name="connsiteY17" fmla="*/ 724873 h 724873"/>
              <a:gd name="connsiteX18" fmla="*/ 233696 w 435896"/>
              <a:gd name="connsiteY18" fmla="*/ 724873 h 724873"/>
              <a:gd name="connsiteX19" fmla="*/ 233696 w 435896"/>
              <a:gd name="connsiteY19" fmla="*/ 451696 h 724873"/>
              <a:gd name="connsiteX20" fmla="*/ 202553 w 435896"/>
              <a:gd name="connsiteY20" fmla="*/ 451696 h 724873"/>
              <a:gd name="connsiteX21" fmla="*/ 202553 w 435896"/>
              <a:gd name="connsiteY21" fmla="*/ 724873 h 724873"/>
              <a:gd name="connsiteX22" fmla="*/ 140267 w 435896"/>
              <a:gd name="connsiteY22" fmla="*/ 724873 h 724873"/>
              <a:gd name="connsiteX23" fmla="*/ 140267 w 435896"/>
              <a:gd name="connsiteY23" fmla="*/ 482839 h 724873"/>
              <a:gd name="connsiteX24" fmla="*/ 140267 w 435896"/>
              <a:gd name="connsiteY24" fmla="*/ 277295 h 724873"/>
              <a:gd name="connsiteX25" fmla="*/ 4794 w 435896"/>
              <a:gd name="connsiteY25" fmla="*/ 46837 h 724873"/>
              <a:gd name="connsiteX26" fmla="*/ 15694 w 435896"/>
              <a:gd name="connsiteY26" fmla="*/ 4794 h 724873"/>
              <a:gd name="connsiteX27" fmla="*/ 38468 w 435896"/>
              <a:gd name="connsiteY27" fmla="*/ 901 h 72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5896" h="724873">
                <a:moveTo>
                  <a:pt x="218123" y="31266"/>
                </a:moveTo>
                <a:cubicBezTo>
                  <a:pt x="252523" y="31266"/>
                  <a:pt x="280409" y="59152"/>
                  <a:pt x="280409" y="93552"/>
                </a:cubicBezTo>
                <a:cubicBezTo>
                  <a:pt x="280409" y="127952"/>
                  <a:pt x="252523" y="155838"/>
                  <a:pt x="218123" y="155838"/>
                </a:cubicBezTo>
                <a:cubicBezTo>
                  <a:pt x="183723" y="155838"/>
                  <a:pt x="155837" y="127952"/>
                  <a:pt x="155837" y="93552"/>
                </a:cubicBezTo>
                <a:cubicBezTo>
                  <a:pt x="155837" y="59152"/>
                  <a:pt x="183723" y="31266"/>
                  <a:pt x="218123" y="31266"/>
                </a:cubicBezTo>
                <a:close/>
                <a:moveTo>
                  <a:pt x="38468" y="901"/>
                </a:moveTo>
                <a:cubicBezTo>
                  <a:pt x="46059" y="2847"/>
                  <a:pt x="53066" y="7908"/>
                  <a:pt x="57737" y="15694"/>
                </a:cubicBezTo>
                <a:lnTo>
                  <a:pt x="155838" y="182309"/>
                </a:lnTo>
                <a:cubicBezTo>
                  <a:pt x="160510" y="180752"/>
                  <a:pt x="163624" y="180752"/>
                  <a:pt x="166738" y="179195"/>
                </a:cubicBezTo>
                <a:cubicBezTo>
                  <a:pt x="183867" y="174523"/>
                  <a:pt x="200996" y="171409"/>
                  <a:pt x="218124" y="171409"/>
                </a:cubicBezTo>
                <a:cubicBezTo>
                  <a:pt x="235253" y="171409"/>
                  <a:pt x="252382" y="174523"/>
                  <a:pt x="269510" y="179195"/>
                </a:cubicBezTo>
                <a:cubicBezTo>
                  <a:pt x="274182" y="179195"/>
                  <a:pt x="277296" y="180752"/>
                  <a:pt x="280410" y="182309"/>
                </a:cubicBezTo>
                <a:lnTo>
                  <a:pt x="378511" y="15694"/>
                </a:lnTo>
                <a:cubicBezTo>
                  <a:pt x="386297" y="1679"/>
                  <a:pt x="404983" y="-4549"/>
                  <a:pt x="420554" y="4794"/>
                </a:cubicBezTo>
                <a:cubicBezTo>
                  <a:pt x="434568" y="12579"/>
                  <a:pt x="440797" y="31265"/>
                  <a:pt x="431454" y="46837"/>
                </a:cubicBezTo>
                <a:lnTo>
                  <a:pt x="295982" y="277295"/>
                </a:lnTo>
                <a:lnTo>
                  <a:pt x="295982" y="482839"/>
                </a:lnTo>
                <a:lnTo>
                  <a:pt x="295982" y="724873"/>
                </a:lnTo>
                <a:lnTo>
                  <a:pt x="233696" y="724873"/>
                </a:lnTo>
                <a:lnTo>
                  <a:pt x="233696" y="451696"/>
                </a:lnTo>
                <a:lnTo>
                  <a:pt x="202553" y="451696"/>
                </a:lnTo>
                <a:lnTo>
                  <a:pt x="202553" y="724873"/>
                </a:lnTo>
                <a:lnTo>
                  <a:pt x="140267" y="724873"/>
                </a:lnTo>
                <a:lnTo>
                  <a:pt x="140267" y="482839"/>
                </a:lnTo>
                <a:lnTo>
                  <a:pt x="140267" y="277295"/>
                </a:lnTo>
                <a:lnTo>
                  <a:pt x="4794" y="46837"/>
                </a:lnTo>
                <a:cubicBezTo>
                  <a:pt x="-4549" y="32822"/>
                  <a:pt x="122" y="14137"/>
                  <a:pt x="15694" y="4794"/>
                </a:cubicBezTo>
                <a:cubicBezTo>
                  <a:pt x="22701" y="123"/>
                  <a:pt x="30876" y="-1046"/>
                  <a:pt x="38468" y="901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DA8896B3-8B7C-4E09-954B-F317689C7645}"/>
              </a:ext>
            </a:extLst>
          </p:cNvPr>
          <p:cNvGrpSpPr/>
          <p:nvPr/>
        </p:nvGrpSpPr>
        <p:grpSpPr>
          <a:xfrm>
            <a:off x="5503841" y="2247159"/>
            <a:ext cx="1048127" cy="1450974"/>
            <a:chOff x="7468299" y="1280503"/>
            <a:chExt cx="1242565" cy="644718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394213C1-F35E-4FCA-9471-6CE08848732E}"/>
                </a:ext>
              </a:extLst>
            </p:cNvPr>
            <p:cNvCxnSpPr/>
            <p:nvPr/>
          </p:nvCxnSpPr>
          <p:spPr>
            <a:xfrm flipV="1">
              <a:off x="7468299" y="1280503"/>
              <a:ext cx="1193024" cy="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FBA22DB3-02BB-48D0-9123-CDC9C4AA1311}"/>
                </a:ext>
              </a:extLst>
            </p:cNvPr>
            <p:cNvCxnSpPr>
              <a:cxnSpLocks/>
            </p:cNvCxnSpPr>
            <p:nvPr/>
          </p:nvCxnSpPr>
          <p:spPr>
            <a:xfrm>
              <a:off x="8661321" y="1280503"/>
              <a:ext cx="0" cy="61077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71E398E9-D0BC-4E8A-BEE9-459D76DC2FA1}"/>
                </a:ext>
              </a:extLst>
            </p:cNvPr>
            <p:cNvSpPr/>
            <p:nvPr/>
          </p:nvSpPr>
          <p:spPr>
            <a:xfrm>
              <a:off x="8616493" y="1891279"/>
              <a:ext cx="94371" cy="339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xmlns="" id="{691399CB-5D63-4188-988D-F5D92A83CF30}"/>
              </a:ext>
            </a:extLst>
          </p:cNvPr>
          <p:cNvSpPr txBox="1">
            <a:spLocks/>
          </p:cNvSpPr>
          <p:nvPr/>
        </p:nvSpPr>
        <p:spPr>
          <a:xfrm>
            <a:off x="0" y="5920029"/>
            <a:ext cx="12192000" cy="9379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Ins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>
                <a:solidFill>
                  <a:schemeClr val="tx1"/>
                </a:solidFill>
                <a:latin typeface="Helvetica" panose="020B0500000000000000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h-TH" sz="2700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ผบ.ทอ.อนุมัติ เมื่อ 8 ต.ค.62 ท้ายหนังสือ </a:t>
            </a:r>
            <a:r>
              <a:rPr lang="th-TH" sz="2700" dirty="0" err="1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กพ</a:t>
            </a:r>
            <a:r>
              <a:rPr lang="th-TH" sz="2700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.ทอ.ด่วนมาก ที่ </a:t>
            </a:r>
            <a:r>
              <a:rPr lang="th-TH" sz="2700" dirty="0" err="1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กห</a:t>
            </a:r>
            <a:r>
              <a:rPr lang="th-TH" sz="2700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0604.4/7243 ลง 3 ต.ค.62 </a:t>
            </a:r>
            <a:br>
              <a:rPr lang="th-TH" sz="2700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700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เกี่ยวกับการพัฒนาแนวทางการประเมินผลการปฏิบัติงานตามแนวคิดสมรรถนะกำลังพล ทอ.</a:t>
            </a:r>
            <a:br>
              <a:rPr lang="th-TH" sz="2700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700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และโปรแกรมประเมินผลการปฏิบัติงานตามแนวคิดสมรรถนะกำลังพล ทอ.</a:t>
            </a:r>
            <a:endParaRPr lang="en-US" sz="2700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285" y="1124744"/>
            <a:ext cx="340334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th-TH" sz="2000" b="1" noProof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</a:t>
            </a:r>
            <a:r>
              <a:rPr lang="en-US" sz="2000" b="1" noProof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b="1" noProof="1">
                <a:latin typeface="TH SarabunPSK" panose="020B0500040200020003" pitchFamily="34" charset="-34"/>
                <a:cs typeface="TH SarabunPSK" panose="020B0500040200020003" pitchFamily="34" charset="-34"/>
              </a:rPr>
              <a:t> ใช้โปรแกรม รอบ เม.ย.๖๓</a:t>
            </a:r>
            <a:endParaRPr lang="en-US" sz="2000" b="1" noProof="1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94685" y="1646829"/>
            <a:ext cx="2289947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800" b="1" noProof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ปรับปรุงระเบียบฯ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800" b="1" noProof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เผยแพร่โปรแกรม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800" b="1" noProof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อบรมให้ความรู้ </a:t>
            </a:r>
            <a:r>
              <a:rPr lang="en-US" sz="1800" b="1" noProof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noProof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Rescue team</a:t>
            </a:r>
            <a:endParaRPr lang="th-TH" sz="1800" b="1" noProof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noProof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Closed Advice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800" b="1" noProof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สรุปผลการประเมิน</a:t>
            </a:r>
            <a:endParaRPr lang="en-US" sz="1800" b="1" noProof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337" y="2876744"/>
            <a:ext cx="5056515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1800" b="1" noProof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กำหนดวัตถุประสงค์/เป้าหมาย/ตัวชี้วัด ขอบเขตของงานต่างๆที่จะถูกประเมิน นำเสนอต่อผู้บริหารหน่วย และสร้างความเข้าใจกับกำลังพล ฯ ที่ถูกประเมิน</a:t>
            </a:r>
            <a:endParaRPr lang="en-US" sz="1800" b="1" noProof="1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b="1" noProof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กำหนดชื่อของหลักฐาน ลักษณะของหลักฐานที่สามารถแสดงให้เห็นถึงความสำเร็จของงาน </a:t>
            </a:r>
            <a:r>
              <a:rPr lang="en-US" sz="1800" b="1" noProof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514" y="4791760"/>
            <a:ext cx="4122941" cy="92333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1800" b="1" noProof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วิเคราะห์ภารกิจ กำหนดเป้าหมาย วางแผน </a:t>
            </a:r>
            <a:br>
              <a:rPr lang="th-TH" sz="1800" b="1" noProof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noProof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จัดตั้ง คณะทำงานพัฒนา </a:t>
            </a:r>
            <a:r>
              <a:rPr lang="en-US" sz="1800" b="1" noProof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QR </a:t>
            </a:r>
            <a:r>
              <a:rPr lang="th-TH" sz="1800" b="1" noProof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 โดย คณอก.ดำเนินการขับเคลื่อนสมรรถนะกำลังพล ทอ.</a:t>
            </a:r>
            <a:endParaRPr lang="en-US" sz="1800" b="1" noProof="1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32999" y="4326331"/>
            <a:ext cx="271494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noProof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1.วิเคราะห์ภารกิจ วางแผน</a:t>
            </a:r>
            <a:endParaRPr lang="en-US" sz="2000" b="1" noProof="1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08170" y="4437112"/>
            <a:ext cx="1933543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th-TH" sz="2000" b="1" noProof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</a:t>
            </a:r>
            <a:r>
              <a:rPr lang="en-US" sz="2000" b="1" noProof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b="1" noProof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ทดสอบระบบประเมินฯ</a:t>
            </a:r>
            <a:endParaRPr lang="en-US" sz="2000" b="1" noProof="1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07269" y="4877461"/>
            <a:ext cx="3186923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800" b="1" noProof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ทดสอบโปรแกรมฯ ในหน่วยนำร่อง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800" b="1" noProof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ลงข้อมูลทุกตำแหน่งของ ทอ.ในโปรแกรมฯ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800" b="1" noProof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ปรับปรุงแก้ไข</a:t>
            </a:r>
            <a:endParaRPr lang="en-US" sz="1800" b="1" noProof="1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3001" y="2447892"/>
            <a:ext cx="419057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th-TH" sz="2000" b="1" noProof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๒.กำหนดงาน/เป้าหมาย/ตัวชี้วัด/ หลักฐานสำคัญของงาน</a:t>
            </a:r>
            <a:endParaRPr lang="en-US" sz="2000" b="1" noProof="1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9337" y="904823"/>
            <a:ext cx="6224004" cy="14773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800" b="1" noProof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 พัฒนาเนื้อหา + พัฒนาโปรแกรม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800" b="1" u="sng" noProof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ขับเคลื่อนในหน่วย และโครงการนำร่อง (กพ.ทอ., บน.๔, รร.นนก. และ </a:t>
            </a:r>
            <a:r>
              <a:rPr lang="en-US" sz="1800" b="1" u="sng" noProof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th-TH" sz="1800" b="1" u="sng" noProof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5-</a:t>
            </a:r>
            <a:r>
              <a:rPr lang="en-US" sz="1800" b="1" u="sng" noProof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Mod</a:t>
            </a:r>
            <a:r>
              <a:rPr lang="th-TH" sz="1800" b="1" u="sng" noProof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800" b="1" noProof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กำหนดสัดส่วนคะแนน/ห้วงเวลา และอื่น ๆ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800" b="1" noProof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บรรจุข้อมูลหน่วยนำร่องโปรแกรม</a:t>
            </a:r>
            <a:r>
              <a:rPr lang="en-US" sz="1800" b="1" noProof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Beta</a:t>
            </a:r>
            <a:endParaRPr lang="th-TH" sz="1800" b="1" noProof="1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800" b="1" noProof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สร้างเครื่องมือบันทึกข้อมูลงานฯ ของ นขต.ทอ.</a:t>
            </a:r>
          </a:p>
        </p:txBody>
      </p:sp>
      <p:sp>
        <p:nvSpPr>
          <p:cNvPr id="48" name="ชื่อเรื่อง 1"/>
          <p:cNvSpPr txBox="1">
            <a:spLocks/>
          </p:cNvSpPr>
          <p:nvPr/>
        </p:nvSpPr>
        <p:spPr>
          <a:xfrm>
            <a:off x="0" y="-27384"/>
            <a:ext cx="12192000" cy="8526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rtl="0" eaLnBrk="0" fontAlgn="base" hangingPunct="0">
              <a:lnSpc>
                <a:spcPts val="2513"/>
              </a:lnSpc>
              <a:spcBef>
                <a:spcPct val="0"/>
              </a:spcBef>
              <a:spcAft>
                <a:spcPct val="0"/>
              </a:spcAft>
              <a:defRPr sz="4000" b="1" i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513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FFFF"/>
                </a:solidFill>
                <a:latin typeface="Browallia New" pitchFamily="34" charset="-34"/>
                <a:cs typeface="Angsana New" pitchFamily="18" charset="-34"/>
              </a:defRPr>
            </a:lvl2pPr>
            <a:lvl3pPr algn="l" rtl="0" eaLnBrk="0" fontAlgn="base" hangingPunct="0">
              <a:lnSpc>
                <a:spcPts val="2513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FFFF"/>
                </a:solidFill>
                <a:latin typeface="Browallia New" pitchFamily="34" charset="-34"/>
                <a:cs typeface="Angsana New" pitchFamily="18" charset="-34"/>
              </a:defRPr>
            </a:lvl3pPr>
            <a:lvl4pPr algn="l" rtl="0" eaLnBrk="0" fontAlgn="base" hangingPunct="0">
              <a:lnSpc>
                <a:spcPts val="2513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FFFF"/>
                </a:solidFill>
                <a:latin typeface="Browallia New" pitchFamily="34" charset="-34"/>
                <a:cs typeface="Angsana New" pitchFamily="18" charset="-34"/>
              </a:defRPr>
            </a:lvl4pPr>
            <a:lvl5pPr algn="l" rtl="0" eaLnBrk="0" fontAlgn="base" hangingPunct="0">
              <a:lnSpc>
                <a:spcPts val="2513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FFFF"/>
                </a:solidFill>
                <a:latin typeface="Browallia New" pitchFamily="34" charset="-34"/>
                <a:cs typeface="Angsana New" pitchFamily="18" charset="-34"/>
              </a:defRPr>
            </a:lvl5pPr>
            <a:lvl6pPr marL="457200" algn="l" rtl="0" fontAlgn="base">
              <a:lnSpc>
                <a:spcPts val="2513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FFFF"/>
                </a:solidFill>
                <a:latin typeface="Browallia New" pitchFamily="34" charset="-34"/>
                <a:cs typeface="Angsana New" pitchFamily="18" charset="-34"/>
              </a:defRPr>
            </a:lvl6pPr>
            <a:lvl7pPr marL="914400" algn="l" rtl="0" fontAlgn="base">
              <a:lnSpc>
                <a:spcPts val="2513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FFFF"/>
                </a:solidFill>
                <a:latin typeface="Browallia New" pitchFamily="34" charset="-34"/>
                <a:cs typeface="Angsana New" pitchFamily="18" charset="-34"/>
              </a:defRPr>
            </a:lvl7pPr>
            <a:lvl8pPr marL="1371600" algn="l" rtl="0" fontAlgn="base">
              <a:lnSpc>
                <a:spcPts val="2513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FFFF"/>
                </a:solidFill>
                <a:latin typeface="Browallia New" pitchFamily="34" charset="-34"/>
                <a:cs typeface="Angsana New" pitchFamily="18" charset="-34"/>
              </a:defRPr>
            </a:lvl8pPr>
            <a:lvl9pPr marL="1828800" algn="l" rtl="0" fontAlgn="base">
              <a:lnSpc>
                <a:spcPts val="2513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FFFF"/>
                </a:solidFill>
                <a:latin typeface="Browallia New" pitchFamily="34" charset="-34"/>
                <a:cs typeface="Angsana New" pitchFamily="18" charset="-34"/>
              </a:defRPr>
            </a:lvl9pPr>
          </a:lstStyle>
          <a:p>
            <a:pPr algn="ctr"/>
            <a:r>
              <a:rPr lang="th-TH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การขับเคลื่อนระบบประเมินฯ ด้วยเครื่องมือ </a:t>
            </a:r>
            <a:r>
              <a:rPr lang="en-US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QR</a:t>
            </a:r>
            <a:endParaRPr lang="th-TH" kern="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Rectangle 14"/>
          <p:cNvSpPr/>
          <p:nvPr/>
        </p:nvSpPr>
        <p:spPr>
          <a:xfrm>
            <a:off x="4460538" y="1841518"/>
            <a:ext cx="1835807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th-TH" sz="2000" b="1" noProof="1">
                <a:latin typeface="TH SarabunPSK" panose="020B0500040200020003" pitchFamily="34" charset="-34"/>
                <a:cs typeface="TH SarabunPSK" panose="020B0500040200020003" pitchFamily="34" charset="-34"/>
              </a:rPr>
              <a:t>๓.</a:t>
            </a:r>
            <a:r>
              <a:rPr lang="th-TH" sz="2000" b="1" noProof="1">
                <a:latin typeface="TH SarabunIT๙" panose="020B0500040200020003" pitchFamily="34" charset="-34"/>
                <a:cs typeface="TH SarabunIT๙" panose="020B0500040200020003" pitchFamily="34" charset="-34"/>
              </a:rPr>
              <a:t> การขับเคลื่อนฯ</a:t>
            </a:r>
            <a:endParaRPr lang="en-US" sz="2000" b="1" noProof="1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7704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99"/>
        </a:solidFill>
        <a:ln>
          <a:solidFill>
            <a:schemeClr val="tx1"/>
          </a:solidFill>
        </a:ln>
      </a:spPr>
      <a:bodyPr wrap="square" lIns="0" tIns="36000" rIns="0" bIns="36000" rtlCol="0" anchor="ctr">
        <a:spAutoFit/>
      </a:bodyPr>
      <a:lstStyle>
        <a:defPPr algn="ctr">
          <a:defRPr sz="3200" dirty="0" smtClean="0">
            <a:latin typeface="TH SarabunPSK" pitchFamily="34" charset="-34"/>
            <a:cs typeface="TH SarabunPSK" pitchFamily="34" charset="-34"/>
          </a:defRPr>
        </a:defPPr>
      </a:lstStyle>
    </a:spDef>
    <a:lnDef>
      <a:spPr bwMode="auto">
        <a:solidFill>
          <a:srgbClr val="0000FF">
            <a:alpha val="39999"/>
          </a:srgbClr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gray">
        <a:noFill/>
        <a:ln w="9525" algn="ctr">
          <a:noFill/>
          <a:miter lim="800000"/>
          <a:headEnd/>
          <a:tailEnd/>
        </a:ln>
        <a:effectLst/>
      </a:spPr>
      <a:bodyPr wrap="square" rtlCol="0">
        <a:spAutoFit/>
      </a:bodyPr>
      <a:lstStyle>
        <a:defPPr algn="l" eaLnBrk="0" hangingPunct="0">
          <a:defRPr sz="4400" i="0" dirty="0" smtClean="0">
            <a:solidFill>
              <a:schemeClr val="bg1"/>
            </a:solidFill>
            <a:cs typeface="Cordia New" pitchFamily="34" charset="-34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590TGp_climb_dark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แบบคลาสสิก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808080"/>
        </a:dk1>
        <a:lt1>
          <a:srgbClr val="FFFFFF"/>
        </a:lt1>
        <a:dk2>
          <a:srgbClr val="003366"/>
        </a:dk2>
        <a:lt2>
          <a:srgbClr val="FFFFCC"/>
        </a:lt2>
        <a:accent1>
          <a:srgbClr val="79CE24"/>
        </a:accent1>
        <a:accent2>
          <a:srgbClr val="E45267"/>
        </a:accent2>
        <a:accent3>
          <a:srgbClr val="AAADB8"/>
        </a:accent3>
        <a:accent4>
          <a:srgbClr val="DADADA"/>
        </a:accent4>
        <a:accent5>
          <a:srgbClr val="BEE3AC"/>
        </a:accent5>
        <a:accent6>
          <a:srgbClr val="CF495D"/>
        </a:accent6>
        <a:hlink>
          <a:srgbClr val="5FC3D7"/>
        </a:hlink>
        <a:folHlink>
          <a:srgbClr val="FAA7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5F5F5F"/>
        </a:dk1>
        <a:lt1>
          <a:srgbClr val="FFFFFF"/>
        </a:lt1>
        <a:dk2>
          <a:srgbClr val="232751"/>
        </a:dk2>
        <a:lt2>
          <a:srgbClr val="CCFFCC"/>
        </a:lt2>
        <a:accent1>
          <a:srgbClr val="62A2DC"/>
        </a:accent1>
        <a:accent2>
          <a:srgbClr val="E29B54"/>
        </a:accent2>
        <a:accent3>
          <a:srgbClr val="ACACB3"/>
        </a:accent3>
        <a:accent4>
          <a:srgbClr val="DADADA"/>
        </a:accent4>
        <a:accent5>
          <a:srgbClr val="B7CEEB"/>
        </a:accent5>
        <a:accent6>
          <a:srgbClr val="CD8C4B"/>
        </a:accent6>
        <a:hlink>
          <a:srgbClr val="83CE5A"/>
        </a:hlink>
        <a:folHlink>
          <a:srgbClr val="DE58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5F5F5F"/>
        </a:dk1>
        <a:lt1>
          <a:srgbClr val="FFFFFF"/>
        </a:lt1>
        <a:dk2>
          <a:srgbClr val="504736"/>
        </a:dk2>
        <a:lt2>
          <a:srgbClr val="CCECFF"/>
        </a:lt2>
        <a:accent1>
          <a:srgbClr val="DE6084"/>
        </a:accent1>
        <a:accent2>
          <a:srgbClr val="63B1C9"/>
        </a:accent2>
        <a:accent3>
          <a:srgbClr val="B3B1AE"/>
        </a:accent3>
        <a:accent4>
          <a:srgbClr val="DADADA"/>
        </a:accent4>
        <a:accent5>
          <a:srgbClr val="ECB6C2"/>
        </a:accent5>
        <a:accent6>
          <a:srgbClr val="59A0B6"/>
        </a:accent6>
        <a:hlink>
          <a:srgbClr val="D08B58"/>
        </a:hlink>
        <a:folHlink>
          <a:srgbClr val="67D5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1119</Words>
  <Application>Microsoft Office PowerPoint</Application>
  <PresentationFormat>Widescreen</PresentationFormat>
  <Paragraphs>197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Angsana New</vt:lpstr>
      <vt:lpstr>Arial</vt:lpstr>
      <vt:lpstr>Browallia New</vt:lpstr>
      <vt:lpstr>Calibri</vt:lpstr>
      <vt:lpstr>Cordia New</vt:lpstr>
      <vt:lpstr>Open Sans Extrabold</vt:lpstr>
      <vt:lpstr>Source Sans Pro</vt:lpstr>
      <vt:lpstr>Symbol</vt:lpstr>
      <vt:lpstr>Tahoma</vt:lpstr>
      <vt:lpstr>TH SarabunIT๙</vt:lpstr>
      <vt:lpstr>TH SarabunPSK</vt:lpstr>
      <vt:lpstr>TH SarabunPSK (เนื้อความ)</vt:lpstr>
      <vt:lpstr>Wingdings</vt:lpstr>
      <vt:lpstr>15_Default Design</vt:lpstr>
      <vt:lpstr>1_ชุดรูปแบบของ Office</vt:lpstr>
      <vt:lpstr>4_590TGp_climb_dark</vt:lpstr>
      <vt:lpstr>PowerPoint Presentation</vt:lpstr>
      <vt:lpstr>ความเป็นมาและความสำคัญ</vt:lpstr>
      <vt:lpstr>PowerPoint Presentation</vt:lpstr>
      <vt:lpstr>PowerPoint Presentation</vt:lpstr>
      <vt:lpstr>          QR คืออะไร</vt:lpstr>
      <vt:lpstr>กำหนดความหมายของงาน เพื่อจัดประเภทงานให้ตรงกับที่ปฏิบัติ</vt:lpstr>
      <vt:lpstr>PowerPoint Presentation</vt:lpstr>
      <vt:lpstr>PowerPoint Presentation</vt:lpstr>
      <vt:lpstr>PowerPoint Presentation</vt:lpstr>
      <vt:lpstr>คณะเจ้าหน้าที่พัฒนา QR โปรแกรม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ประโยชน์ของระบบประเมินฯ ด้วยเครื่องมือ QR</vt:lpstr>
      <vt:lpstr>PowerPoint Presentation</vt:lpstr>
      <vt:lpstr>การประชาสัมพันธ์ ในเรื่อง QR</vt:lpstr>
      <vt:lpstr>การบริหารผลการปฏิบัติงานโดยใช้ QR code ในงานทุกภารกิจ  จะปรากฏให้เห็นชัดเจนว่ากองทัพอากาศพร้อมใช้ศักยภาพ กับยุทโธปกรณ์และเทคโนโลยี ในการสนับสนุนรัฐบาลและช่วยเหลือประชาชน  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พีซี</dc:creator>
  <cp:lastModifiedBy>Evaluate</cp:lastModifiedBy>
  <cp:revision>209</cp:revision>
  <cp:lastPrinted>2019-11-12T06:40:30Z</cp:lastPrinted>
  <dcterms:created xsi:type="dcterms:W3CDTF">2017-03-23T14:29:56Z</dcterms:created>
  <dcterms:modified xsi:type="dcterms:W3CDTF">2019-11-13T01:06:00Z</dcterms:modified>
</cp:coreProperties>
</file>